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8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89" r:id="rId2"/>
    <p:sldId id="588" r:id="rId3"/>
    <p:sldId id="608" r:id="rId4"/>
    <p:sldId id="590" r:id="rId5"/>
    <p:sldId id="611" r:id="rId6"/>
    <p:sldId id="471" r:id="rId7"/>
    <p:sldId id="597" r:id="rId8"/>
    <p:sldId id="622" r:id="rId9"/>
    <p:sldId id="364" r:id="rId10"/>
    <p:sldId id="562" r:id="rId11"/>
    <p:sldId id="592" r:id="rId12"/>
    <p:sldId id="593" r:id="rId13"/>
    <p:sldId id="586" r:id="rId14"/>
    <p:sldId id="530" r:id="rId15"/>
    <p:sldId id="620" r:id="rId16"/>
    <p:sldId id="572" r:id="rId17"/>
    <p:sldId id="596" r:id="rId18"/>
    <p:sldId id="595" r:id="rId19"/>
    <p:sldId id="613" r:id="rId20"/>
    <p:sldId id="563" r:id="rId21"/>
    <p:sldId id="533" r:id="rId22"/>
    <p:sldId id="536" r:id="rId23"/>
    <p:sldId id="601" r:id="rId24"/>
    <p:sldId id="584" r:id="rId25"/>
    <p:sldId id="541" r:id="rId26"/>
    <p:sldId id="571" r:id="rId27"/>
    <p:sldId id="617" r:id="rId28"/>
    <p:sldId id="609" r:id="rId29"/>
    <p:sldId id="612" r:id="rId30"/>
    <p:sldId id="605" r:id="rId31"/>
    <p:sldId id="619" r:id="rId32"/>
    <p:sldId id="583" r:id="rId33"/>
    <p:sldId id="582" r:id="rId34"/>
    <p:sldId id="554" r:id="rId35"/>
    <p:sldId id="623" r:id="rId36"/>
    <p:sldId id="618" r:id="rId37"/>
  </p:sldIdLst>
  <p:sldSz cx="9144000" cy="6858000" type="screen4x3"/>
  <p:notesSz cx="7302500" cy="9588500"/>
  <p:custDataLst>
    <p:tags r:id="rId4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5B50BE"/>
    <a:srgbClr val="786BFF"/>
    <a:srgbClr val="F8F5FF"/>
    <a:srgbClr val="B1F0FA"/>
    <a:srgbClr val="008001"/>
    <a:srgbClr val="3F3885"/>
    <a:srgbClr val="F94144"/>
    <a:srgbClr val="F86538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8"/>
    <p:restoredTop sz="94696"/>
  </p:normalViewPr>
  <p:slideViewPr>
    <p:cSldViewPr snapToGrid="0">
      <p:cViewPr varScale="1">
        <p:scale>
          <a:sx n="117" d="100"/>
          <a:sy n="117" d="100"/>
        </p:scale>
        <p:origin x="12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9E699F-F84E-4D6A-8C15-EF67319E81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72F9B3-6A1E-4D4F-8FB7-260D827BD238}">
      <dgm:prSet custT="1"/>
      <dgm:spPr/>
      <dgm:t>
        <a:bodyPr bIns="14400"/>
        <a:lstStyle/>
        <a:p>
          <a:endParaRPr lang="en-US" altLang="zh-CN" sz="3200" b="1">
            <a:solidFill>
              <a:schemeClr val="accent6"/>
            </a:solidFill>
          </a:endParaRPr>
        </a:p>
        <a:p>
          <a:r>
            <a:rPr lang="en-US" altLang="zh-CN" sz="2400" b="1">
              <a:solidFill>
                <a:schemeClr val="accent6"/>
              </a:solidFill>
            </a:rPr>
            <a:t>T</a:t>
          </a:r>
          <a:r>
            <a:rPr lang="en-US" sz="2400" b="1">
              <a:solidFill>
                <a:schemeClr val="accent6"/>
              </a:solidFill>
            </a:rPr>
            <a:t>hree phases:</a:t>
          </a:r>
        </a:p>
      </dgm:t>
    </dgm:pt>
    <dgm:pt modelId="{2B758150-8D06-453C-BA23-741BAA6DDFA9}" type="parTrans" cxnId="{46787670-7574-45AD-865F-0C56B0961EAA}">
      <dgm:prSet/>
      <dgm:spPr/>
      <dgm:t>
        <a:bodyPr/>
        <a:lstStyle/>
        <a:p>
          <a:endParaRPr lang="en-US"/>
        </a:p>
      </dgm:t>
    </dgm:pt>
    <dgm:pt modelId="{DA6D9640-F2C9-4EE4-8E71-52FD425CA06E}" type="sibTrans" cxnId="{46787670-7574-45AD-865F-0C56B0961EAA}">
      <dgm:prSet/>
      <dgm:spPr/>
      <dgm:t>
        <a:bodyPr/>
        <a:lstStyle/>
        <a:p>
          <a:endParaRPr lang="en-US"/>
        </a:p>
      </dgm:t>
    </dgm:pt>
    <dgm:pt modelId="{5D51C870-8059-42E0-960A-D6AD2A80004E}">
      <dgm:prSet custT="1"/>
      <dgm:spPr/>
      <dgm:t>
        <a:bodyPr/>
        <a:lstStyle/>
        <a:p>
          <a:pPr>
            <a:lnSpc>
              <a:spcPct val="110000"/>
            </a:lnSpc>
            <a:spcAft>
              <a:spcPts val="300"/>
            </a:spcAft>
            <a:buFont typeface="Wingdings" pitchFamily="2" charset="2"/>
            <a:buChar char="Ø"/>
          </a:pPr>
          <a:r>
            <a: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Circuit establishment</a:t>
          </a:r>
        </a:p>
      </dgm:t>
    </dgm:pt>
    <dgm:pt modelId="{76156BA7-2611-4D8A-B041-66583CAB05B5}" type="parTrans" cxnId="{215A3657-CF83-4886-9D32-AD23E95815C2}">
      <dgm:prSet/>
      <dgm:spPr/>
      <dgm:t>
        <a:bodyPr/>
        <a:lstStyle/>
        <a:p>
          <a:endParaRPr lang="en-US"/>
        </a:p>
      </dgm:t>
    </dgm:pt>
    <dgm:pt modelId="{0C06E803-D692-43E2-9099-7CD11067E93A}" type="sibTrans" cxnId="{215A3657-CF83-4886-9D32-AD23E95815C2}">
      <dgm:prSet/>
      <dgm:spPr/>
      <dgm:t>
        <a:bodyPr/>
        <a:lstStyle/>
        <a:p>
          <a:endParaRPr lang="en-US"/>
        </a:p>
      </dgm:t>
    </dgm:pt>
    <dgm:pt modelId="{5B8991B0-6423-4066-A9BE-509D62E5ECE6}">
      <dgm:prSet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US" altLang="zh-CN" sz="20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</a:t>
          </a:r>
          <a:r>
            <a:rPr lang="zh-CN" altLang="en-US" sz="20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GB" altLang="en-US" sz="20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 dedicated path</a:t>
          </a:r>
          <a:r>
            <a:rPr lang="zh-CN" altLang="en-US" sz="20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GB" altLang="en-US" sz="20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link by link</a:t>
          </a:r>
          <a:endParaRPr lang="en-US" sz="2000">
            <a:solidFill>
              <a:schemeClr val="tx1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313F7E9B-17F1-4FCD-A798-46A968A42556}" type="parTrans" cxnId="{44EA65DF-9F13-4455-84C0-A69E6FEAED82}">
      <dgm:prSet/>
      <dgm:spPr/>
      <dgm:t>
        <a:bodyPr/>
        <a:lstStyle/>
        <a:p>
          <a:endParaRPr lang="en-US"/>
        </a:p>
      </dgm:t>
    </dgm:pt>
    <dgm:pt modelId="{1BF2398E-8C20-416D-A59C-EDEA37FC9AF7}" type="sibTrans" cxnId="{44EA65DF-9F13-4455-84C0-A69E6FEAED82}">
      <dgm:prSet/>
      <dgm:spPr/>
      <dgm:t>
        <a:bodyPr/>
        <a:lstStyle/>
        <a:p>
          <a:endParaRPr lang="en-US"/>
        </a:p>
      </dgm:t>
    </dgm:pt>
    <dgm:pt modelId="{EC0BAA41-313D-448B-8CDA-F645884AA615}">
      <dgm:prSet custT="1"/>
      <dgm:spPr/>
      <dgm:t>
        <a:bodyPr/>
        <a:lstStyle/>
        <a:p>
          <a:pPr>
            <a:lnSpc>
              <a:spcPct val="110000"/>
            </a:lnSpc>
            <a:spcAft>
              <a:spcPts val="300"/>
            </a:spcAft>
            <a:buFont typeface="Wingdings" pitchFamily="2" charset="2"/>
            <a:buChar char="Ø"/>
          </a:pPr>
          <a:r>
            <a: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Circuit disconnect</a:t>
          </a:r>
        </a:p>
      </dgm:t>
    </dgm:pt>
    <dgm:pt modelId="{D5FC1439-BD20-44C4-8499-B8CBD5D8A705}" type="parTrans" cxnId="{7F7EF8D0-5320-441F-972E-ABF081AE9A1C}">
      <dgm:prSet/>
      <dgm:spPr/>
      <dgm:t>
        <a:bodyPr/>
        <a:lstStyle/>
        <a:p>
          <a:endParaRPr lang="en-US"/>
        </a:p>
      </dgm:t>
    </dgm:pt>
    <dgm:pt modelId="{4BA33721-D73B-4535-8FD6-4B409B2454FE}" type="sibTrans" cxnId="{7F7EF8D0-5320-441F-972E-ABF081AE9A1C}">
      <dgm:prSet/>
      <dgm:spPr/>
      <dgm:t>
        <a:bodyPr/>
        <a:lstStyle/>
        <a:p>
          <a:endParaRPr lang="en-US"/>
        </a:p>
      </dgm:t>
    </dgm:pt>
    <dgm:pt modelId="{7077D8C0-256C-4840-BA88-FBF3AA1AD8B5}">
      <dgm:prSet custT="1"/>
      <dgm:spPr/>
      <dgm:t>
        <a:bodyPr/>
        <a:lstStyle/>
        <a:p>
          <a:pPr>
            <a:lnSpc>
              <a:spcPct val="110000"/>
            </a:lnSpc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GB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No overhead bits for addressing/routing</a:t>
          </a:r>
          <a:br>
            <a:rPr lang="en-GB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are required</a:t>
          </a:r>
        </a:p>
      </dgm:t>
    </dgm:pt>
    <dgm:pt modelId="{75DF5DCE-82BF-0846-84A7-092506B99386}" type="parTrans" cxnId="{F8F212D1-B4A6-8B4C-A632-19C53509DC4B}">
      <dgm:prSet/>
      <dgm:spPr/>
      <dgm:t>
        <a:bodyPr/>
        <a:lstStyle/>
        <a:p>
          <a:endParaRPr lang="en-GB"/>
        </a:p>
      </dgm:t>
    </dgm:pt>
    <dgm:pt modelId="{2BA45ED0-F8C0-494F-AD20-9E2419EF5331}" type="sibTrans" cxnId="{F8F212D1-B4A6-8B4C-A632-19C53509DC4B}">
      <dgm:prSet/>
      <dgm:spPr/>
      <dgm:t>
        <a:bodyPr/>
        <a:lstStyle/>
        <a:p>
          <a:endParaRPr lang="en-GB"/>
        </a:p>
      </dgm:t>
    </dgm:pt>
    <dgm:pt modelId="{6068A4BC-ED7B-784B-ADA8-9E35EB9E48AD}">
      <dgm:prSet custT="1"/>
      <dgm:spPr/>
      <dgm:t>
        <a:bodyPr/>
        <a:lstStyle/>
        <a:p>
          <a:pPr>
            <a:lnSpc>
              <a:spcPct val="110000"/>
            </a:lnSpc>
            <a:spcAft>
              <a:spcPts val="300"/>
            </a:spcAft>
            <a:buFont typeface="Wingdings" pitchFamily="2" charset="2"/>
            <a:buChar char="Ø"/>
          </a:pPr>
          <a:r>
            <a:rPr lang="en-GB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Ordered transfer of data</a:t>
          </a:r>
          <a:endParaRPr lang="en-US" sz="24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EEFBB2-2CEC-BA43-8B7B-23C0766F4FBB}" type="parTrans" cxnId="{8EB74247-3C06-1245-9CD3-E5D83231E61C}">
      <dgm:prSet/>
      <dgm:spPr/>
      <dgm:t>
        <a:bodyPr/>
        <a:lstStyle/>
        <a:p>
          <a:endParaRPr lang="en-GB"/>
        </a:p>
      </dgm:t>
    </dgm:pt>
    <dgm:pt modelId="{56551F17-0F6D-5D40-AE2C-EA8F1956C813}" type="sibTrans" cxnId="{8EB74247-3C06-1245-9CD3-E5D83231E61C}">
      <dgm:prSet/>
      <dgm:spPr/>
      <dgm:t>
        <a:bodyPr/>
        <a:lstStyle/>
        <a:p>
          <a:endParaRPr lang="en-GB"/>
        </a:p>
      </dgm:t>
    </dgm:pt>
    <dgm:pt modelId="{E8E05511-F5E8-4242-B2C9-01E64EC074E1}">
      <dgm:prSet custT="1"/>
      <dgm:spPr/>
      <dgm:t>
        <a:bodyPr/>
        <a:lstStyle/>
        <a:p>
          <a:pPr>
            <a:lnSpc>
              <a:spcPct val="110000"/>
            </a:lnSpc>
            <a:spcAft>
              <a:spcPts val="800"/>
            </a:spcAft>
            <a:buFont typeface="Arial" panose="020B0604020202020204" pitchFamily="34" charset="0"/>
            <a:buChar char="•"/>
          </a:pPr>
          <a:r>
            <a:rPr lang="en-US" sz="20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Deallocate the dedicated resource</a:t>
          </a:r>
        </a:p>
      </dgm:t>
    </dgm:pt>
    <dgm:pt modelId="{624760D1-DD04-4FDF-BAE2-65C331295CD5}" type="parTrans" cxnId="{9D737F8D-B833-3846-81FD-480939DF5F33}">
      <dgm:prSet/>
      <dgm:spPr/>
      <dgm:t>
        <a:bodyPr/>
        <a:lstStyle/>
        <a:p>
          <a:endParaRPr lang="en-US"/>
        </a:p>
      </dgm:t>
    </dgm:pt>
    <dgm:pt modelId="{FFBD4789-4A5E-4CDA-A4B3-833D6AB07909}" type="sibTrans" cxnId="{9D737F8D-B833-3846-81FD-480939DF5F33}">
      <dgm:prSet/>
      <dgm:spPr/>
      <dgm:t>
        <a:bodyPr/>
        <a:lstStyle/>
        <a:p>
          <a:endParaRPr lang="en-US"/>
        </a:p>
      </dgm:t>
    </dgm:pt>
    <dgm:pt modelId="{3306D9BD-69C5-4FEA-B6F3-95936552EA90}" type="pres">
      <dgm:prSet presAssocID="{B99E699F-F84E-4D6A-8C15-EF67319E81D8}" presName="linear" presStyleCnt="0">
        <dgm:presLayoutVars>
          <dgm:animLvl val="lvl"/>
          <dgm:resizeHandles val="exact"/>
        </dgm:presLayoutVars>
      </dgm:prSet>
      <dgm:spPr/>
    </dgm:pt>
    <dgm:pt modelId="{32034CB4-0E03-491C-A9B9-1E031D1D73F0}" type="pres">
      <dgm:prSet presAssocID="{2972F9B3-6A1E-4D4F-8FB7-260D827BD238}" presName="parentText" presStyleLbl="node1" presStyleIdx="0" presStyleCnt="1" custScaleY="116126" custLinFactNeighborX="-1855" custLinFactNeighborY="-21227">
        <dgm:presLayoutVars>
          <dgm:chMax val="0"/>
          <dgm:bulletEnabled val="1"/>
        </dgm:presLayoutVars>
      </dgm:prSet>
      <dgm:spPr/>
    </dgm:pt>
    <dgm:pt modelId="{23BF35EA-A11D-44BF-BA9F-8A72EB7557F2}" type="pres">
      <dgm:prSet presAssocID="{2972F9B3-6A1E-4D4F-8FB7-260D827BD238}" presName="childText" presStyleLbl="revTx" presStyleIdx="0" presStyleCnt="1" custLinFactNeighborY="-7965">
        <dgm:presLayoutVars>
          <dgm:bulletEnabled val="1"/>
        </dgm:presLayoutVars>
      </dgm:prSet>
      <dgm:spPr/>
    </dgm:pt>
  </dgm:ptLst>
  <dgm:cxnLst>
    <dgm:cxn modelId="{F4267E1B-E977-4D26-B477-598A1AE7D7F4}" type="presOf" srcId="{2972F9B3-6A1E-4D4F-8FB7-260D827BD238}" destId="{32034CB4-0E03-491C-A9B9-1E031D1D73F0}" srcOrd="0" destOrd="0" presId="urn:microsoft.com/office/officeart/2005/8/layout/vList2"/>
    <dgm:cxn modelId="{8EB74247-3C06-1245-9CD3-E5D83231E61C}" srcId="{2972F9B3-6A1E-4D4F-8FB7-260D827BD238}" destId="{6068A4BC-ED7B-784B-ADA8-9E35EB9E48AD}" srcOrd="1" destOrd="0" parTransId="{4BEEFBB2-2CEC-BA43-8B7B-23C0766F4FBB}" sibTransId="{56551F17-0F6D-5D40-AE2C-EA8F1956C813}"/>
    <dgm:cxn modelId="{6350DB47-B9D9-A848-A093-42495A94D6D3}" type="presOf" srcId="{E8E05511-F5E8-4242-B2C9-01E64EC074E1}" destId="{23BF35EA-A11D-44BF-BA9F-8A72EB7557F2}" srcOrd="0" destOrd="5" presId="urn:microsoft.com/office/officeart/2005/8/layout/vList2"/>
    <dgm:cxn modelId="{215A3657-CF83-4886-9D32-AD23E95815C2}" srcId="{2972F9B3-6A1E-4D4F-8FB7-260D827BD238}" destId="{5D51C870-8059-42E0-960A-D6AD2A80004E}" srcOrd="0" destOrd="0" parTransId="{76156BA7-2611-4D8A-B041-66583CAB05B5}" sibTransId="{0C06E803-D692-43E2-9099-7CD11067E93A}"/>
    <dgm:cxn modelId="{2FB1CC57-8158-7046-B2F9-E1E581EC6D96}" type="presOf" srcId="{7077D8C0-256C-4840-BA88-FBF3AA1AD8B5}" destId="{23BF35EA-A11D-44BF-BA9F-8A72EB7557F2}" srcOrd="0" destOrd="3" presId="urn:microsoft.com/office/officeart/2005/8/layout/vList2"/>
    <dgm:cxn modelId="{41DEB85B-8249-456F-B9D7-78550DA97949}" type="presOf" srcId="{5B8991B0-6423-4066-A9BE-509D62E5ECE6}" destId="{23BF35EA-A11D-44BF-BA9F-8A72EB7557F2}" srcOrd="0" destOrd="1" presId="urn:microsoft.com/office/officeart/2005/8/layout/vList2"/>
    <dgm:cxn modelId="{1A9F0064-C26C-0845-88BE-B5B8EF9290FE}" type="presOf" srcId="{6068A4BC-ED7B-784B-ADA8-9E35EB9E48AD}" destId="{23BF35EA-A11D-44BF-BA9F-8A72EB7557F2}" srcOrd="0" destOrd="2" presId="urn:microsoft.com/office/officeart/2005/8/layout/vList2"/>
    <dgm:cxn modelId="{46787670-7574-45AD-865F-0C56B0961EAA}" srcId="{B99E699F-F84E-4D6A-8C15-EF67319E81D8}" destId="{2972F9B3-6A1E-4D4F-8FB7-260D827BD238}" srcOrd="0" destOrd="0" parTransId="{2B758150-8D06-453C-BA23-741BAA6DDFA9}" sibTransId="{DA6D9640-F2C9-4EE4-8E71-52FD425CA06E}"/>
    <dgm:cxn modelId="{2D8C4B76-B339-4ECF-957F-94E4618736A8}" type="presOf" srcId="{EC0BAA41-313D-448B-8CDA-F645884AA615}" destId="{23BF35EA-A11D-44BF-BA9F-8A72EB7557F2}" srcOrd="0" destOrd="4" presId="urn:microsoft.com/office/officeart/2005/8/layout/vList2"/>
    <dgm:cxn modelId="{127F9E81-3BB8-4F1B-9C2F-477545518A26}" type="presOf" srcId="{B99E699F-F84E-4D6A-8C15-EF67319E81D8}" destId="{3306D9BD-69C5-4FEA-B6F3-95936552EA90}" srcOrd="0" destOrd="0" presId="urn:microsoft.com/office/officeart/2005/8/layout/vList2"/>
    <dgm:cxn modelId="{9D737F8D-B833-3846-81FD-480939DF5F33}" srcId="{EC0BAA41-313D-448B-8CDA-F645884AA615}" destId="{E8E05511-F5E8-4242-B2C9-01E64EC074E1}" srcOrd="0" destOrd="0" parTransId="{624760D1-DD04-4FDF-BAE2-65C331295CD5}" sibTransId="{FFBD4789-4A5E-4CDA-A4B3-833D6AB07909}"/>
    <dgm:cxn modelId="{7F7EF8D0-5320-441F-972E-ABF081AE9A1C}" srcId="{2972F9B3-6A1E-4D4F-8FB7-260D827BD238}" destId="{EC0BAA41-313D-448B-8CDA-F645884AA615}" srcOrd="2" destOrd="0" parTransId="{D5FC1439-BD20-44C4-8499-B8CBD5D8A705}" sibTransId="{4BA33721-D73B-4535-8FD6-4B409B2454FE}"/>
    <dgm:cxn modelId="{F8F212D1-B4A6-8B4C-A632-19C53509DC4B}" srcId="{6068A4BC-ED7B-784B-ADA8-9E35EB9E48AD}" destId="{7077D8C0-256C-4840-BA88-FBF3AA1AD8B5}" srcOrd="0" destOrd="0" parTransId="{75DF5DCE-82BF-0846-84A7-092506B99386}" sibTransId="{2BA45ED0-F8C0-494F-AD20-9E2419EF5331}"/>
    <dgm:cxn modelId="{44EA65DF-9F13-4455-84C0-A69E6FEAED82}" srcId="{5D51C870-8059-42E0-960A-D6AD2A80004E}" destId="{5B8991B0-6423-4066-A9BE-509D62E5ECE6}" srcOrd="0" destOrd="0" parTransId="{313F7E9B-17F1-4FCD-A798-46A968A42556}" sibTransId="{1BF2398E-8C20-416D-A59C-EDEA37FC9AF7}"/>
    <dgm:cxn modelId="{E74E62E2-0FA4-4788-B01A-B6A3710CC636}" type="presOf" srcId="{5D51C870-8059-42E0-960A-D6AD2A80004E}" destId="{23BF35EA-A11D-44BF-BA9F-8A72EB7557F2}" srcOrd="0" destOrd="0" presId="urn:microsoft.com/office/officeart/2005/8/layout/vList2"/>
    <dgm:cxn modelId="{C40CDE08-CF81-4263-AC2C-A878A2CCDA0C}" type="presParOf" srcId="{3306D9BD-69C5-4FEA-B6F3-95936552EA90}" destId="{32034CB4-0E03-491C-A9B9-1E031D1D73F0}" srcOrd="0" destOrd="0" presId="urn:microsoft.com/office/officeart/2005/8/layout/vList2"/>
    <dgm:cxn modelId="{62110C13-D96F-48A4-9B2A-065AC94589FB}" type="presParOf" srcId="{3306D9BD-69C5-4FEA-B6F3-95936552EA90}" destId="{23BF35EA-A11D-44BF-BA9F-8A72EB7557F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34CB4-0E03-491C-A9B9-1E031D1D73F0}">
      <dsp:nvSpPr>
        <dsp:cNvPr id="0" name=""/>
        <dsp:cNvSpPr/>
      </dsp:nvSpPr>
      <dsp:spPr>
        <a:xfrm>
          <a:off x="0" y="0"/>
          <a:ext cx="5400676" cy="1413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44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3200" b="1" kern="1200">
            <a:solidFill>
              <a:schemeClr val="accent6"/>
            </a:solidFill>
          </a:endParaRP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>
              <a:solidFill>
                <a:schemeClr val="accent6"/>
              </a:solidFill>
            </a:rPr>
            <a:t>T</a:t>
          </a:r>
          <a:r>
            <a:rPr lang="en-US" sz="2400" b="1" kern="1200">
              <a:solidFill>
                <a:schemeClr val="accent6"/>
              </a:solidFill>
            </a:rPr>
            <a:t>hree phases:</a:t>
          </a:r>
        </a:p>
      </dsp:txBody>
      <dsp:txXfrm>
        <a:off x="68978" y="68978"/>
        <a:ext cx="5262720" cy="1275065"/>
      </dsp:txXfrm>
    </dsp:sp>
    <dsp:sp modelId="{23BF35EA-A11D-44BF-BA9F-8A72EB7557F2}">
      <dsp:nvSpPr>
        <dsp:cNvPr id="0" name=""/>
        <dsp:cNvSpPr/>
      </dsp:nvSpPr>
      <dsp:spPr>
        <a:xfrm>
          <a:off x="0" y="1549185"/>
          <a:ext cx="5400676" cy="2960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7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10000"/>
            </a:lnSpc>
            <a:spcBef>
              <a:spcPct val="0"/>
            </a:spcBef>
            <a:spcAft>
              <a:spcPts val="300"/>
            </a:spcAft>
            <a:buFont typeface="Wingdings" pitchFamily="2" charset="2"/>
            <a:buChar char="Ø"/>
          </a:pPr>
          <a:r>
            <a:rPr lang="zh-CN" altLang="en-US" sz="2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Circuit establishment</a:t>
          </a:r>
        </a:p>
        <a:p>
          <a:pPr marL="457200" lvl="2" indent="-228600" algn="l" defTabSz="889000">
            <a:lnSpc>
              <a:spcPct val="110000"/>
            </a:lnSpc>
            <a:spcBef>
              <a:spcPct val="0"/>
            </a:spcBef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US" altLang="zh-CN" sz="20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Identify</a:t>
          </a:r>
          <a:r>
            <a:rPr lang="zh-CN" altLang="en-US" sz="20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GB" altLang="en-US" sz="20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 dedicated path</a:t>
          </a:r>
          <a:r>
            <a:rPr lang="zh-CN" altLang="en-US" sz="20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GB" altLang="en-US" sz="20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link by link</a:t>
          </a:r>
          <a:endParaRPr lang="en-US" sz="2000" kern="1200">
            <a:solidFill>
              <a:schemeClr val="tx1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110000"/>
            </a:lnSpc>
            <a:spcBef>
              <a:spcPct val="0"/>
            </a:spcBef>
            <a:spcAft>
              <a:spcPts val="300"/>
            </a:spcAft>
            <a:buFont typeface="Wingdings" pitchFamily="2" charset="2"/>
            <a:buChar char="Ø"/>
          </a:pPr>
          <a:r>
            <a:rPr lang="en-GB" sz="2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Ordered transfer of data</a:t>
          </a:r>
          <a:endParaRPr lang="en-US" sz="24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457200" lvl="2" indent="-228600" algn="l" defTabSz="889000">
            <a:lnSpc>
              <a:spcPct val="110000"/>
            </a:lnSpc>
            <a:spcBef>
              <a:spcPct val="0"/>
            </a:spcBef>
            <a:spcAft>
              <a:spcPts val="1200"/>
            </a:spcAft>
            <a:buFont typeface="Arial" panose="020B0604020202020204" pitchFamily="34" charset="0"/>
            <a:buChar char="•"/>
          </a:pPr>
          <a:r>
            <a:rPr lang="en-GB" sz="20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No overhead bits for addressing/routing</a:t>
          </a:r>
          <a:br>
            <a:rPr lang="en-GB" sz="20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20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are required</a:t>
          </a:r>
        </a:p>
        <a:p>
          <a:pPr marL="228600" lvl="1" indent="-228600" algn="l" defTabSz="1066800">
            <a:lnSpc>
              <a:spcPct val="110000"/>
            </a:lnSpc>
            <a:spcBef>
              <a:spcPct val="0"/>
            </a:spcBef>
            <a:spcAft>
              <a:spcPts val="300"/>
            </a:spcAft>
            <a:buFont typeface="Wingdings" pitchFamily="2" charset="2"/>
            <a:buChar char="Ø"/>
          </a:pPr>
          <a:r>
            <a:rPr lang="zh-CN" altLang="en-US" sz="2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Circuit disconnect</a:t>
          </a:r>
        </a:p>
        <a:p>
          <a:pPr marL="457200" lvl="2" indent="-228600" algn="l" defTabSz="889000">
            <a:lnSpc>
              <a:spcPct val="110000"/>
            </a:lnSpc>
            <a:spcBef>
              <a:spcPct val="0"/>
            </a:spcBef>
            <a:spcAft>
              <a:spcPts val="800"/>
            </a:spcAft>
            <a:buFont typeface="Arial" panose="020B0604020202020204" pitchFamily="34" charset="0"/>
            <a:buChar char="•"/>
          </a:pPr>
          <a:r>
            <a:rPr lang="en-US" sz="200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Deallocate the dedicated resource</a:t>
          </a:r>
        </a:p>
      </dsp:txBody>
      <dsp:txXfrm>
        <a:off x="0" y="1549185"/>
        <a:ext cx="5400676" cy="2960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88EA16DF-896E-4B65-A130-D33292CC66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3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5:12:53.7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23:16:52.5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 3 24575,'-15'-3'0,"26"7"0,-2-4 0,19 5 0,-21-3 0,-1-2 0,1 3 0,18 1 0,-13-1 0,17 3 0,-21-4 0,3 0 0,0 1 0,-3-2 0,8 3 0,-8-2 0,7 1 0,-7-1 0,4 2 0,-1-1 0,-3-1 0,3 1 0,-4-1 0,0-1 0,0 2 0,0-1 0,0-1 0,0 2 0,0-1 0,0 1 0,-1 0 0,1 0 0,-1-2 0,0 2 0,1-1 0,-4 0 0,7 1 0,-6-1 0,5-1 0,0-1 0,-2 0 0,2 0 0,-23-4 0,8 2 0,-16-3 0,15 4 0,4-1 0,-7 1 0,9-2 0,-8 1 0,33 1 0,-14 1 0,20 2 0,-15-1 0,-7 1 0,4 1 0,-6-1 0,1 0 0,1 1 0,-1-2 0,0 2 0,-1 0 0,1 1 0,4-1 0,2 0 0,38 6 0,-27-4 0,27 3 0,-34-4 0,-1 0 0,1-1 0,-5 1 0,33 9 0,-27-8 0,23 9 0,-30-13 0,-5 2 0,1-2 0,0 1 0,0-1 0,0 1 0,0-1 0,0 1 0,0-1 0,0 2 0,0-2 0,0 1 0,0 1 0,4-3 0,-3 2 0,4-1 0,-6-1 0,6 3 0,-4-2 0,3 2 0,0-3 0,2 3 0,-1-3 0,3 4 0,-3-4 0,5 4 0,-4-3 0,2 3 0,-3-1 0,5 0 0,0 0 0,-1-1 0,1 1 0,-1 1 0,-4-1 0,4 1 0,-8 0 0,8-3 0,-8 2 0,7-1 0,-6 2 0,6-3 0,-3 2 0,0-1 0,4 0 0,-8 1 0,3-3 0,1 3 0,-4-1 0,7 0 0,-7 1 0,8-1 0,-4 1 0,5-1 0,5 2 0,-4-2 0,4 0 0,0 2 0,-4-2 0,4 1 0,-10-1 0,4-1 0,-8 2 0,8-1 0,-4 1 0,0-1 0,3 1 0,-2-1 0,9 2 0,-3 0 0,3 0 0,-6-2 0,7 2 0,-10-4 0,8 4 0,-9-4 0,1 3 0,-2-2 0,0 0 0,2 1 0,3-2 0,0 3 0,1-2 0,0 2 0,5-2 0,-4 2 0,10-3 0,-10 2 0,-1-1 0,-1 0 0,-8 1 0,8-2 0,-8 3 0,3-2 0,-4 2 0,4-3 0,-3 3 0,8-2 0,-4 1 0,4 2 0,1-4 0,0 2 0,-1-1 0,1 0 0,0 2 0,-1-2 0,1 2 0,0-3 0,5 4 0,1-2 0,0 2 0,5-1 0,-4 0 0,5-3 0,0 3 0,-5-3 0,3 0 0,-3 0 0,5 1 0,-6 0 0,-1 1 0,1-2 0,0 2 0,6-2 0,0 2 0,0 0 0,0-1 0,0 0 0,0 2 0,0-3 0,0 2 0,-6-2 0,5 2 0,-10-2 0,10 2 0,-5-2 0,1 2 0,-2-2 0,0 4 0,-4-4 0,5 4 0,-7-4 0,-4 2 0,4-1 0,-4 0 0,1 1 0,2-2 0,-3 1 0,5 0 0,5 0 0,-4 1 0,4-2 0,-5 2 0,0-1 0,-1 0 0,1 0 0,5-1 0,1 3 0,6-3 0,1 2 0,-2-2 0,8 0 0,-5 0 0,12 0 0,-13 0 0,12 0 0,-11 0 0,5 0 0,-7 0 0,1 0 0,-2 0 0,1 0 0,-5 0 0,4 0 0,-5 0 0,1 0 0,3 0 0,-3 0 0,-1 0 0,5 0 0,-4 0 0,-1 0 0,0 0 0,-7 0 0,1 0 0,-1 0 0,-4 0 0,4 0 0,-8 0 0,3 0 0,0 0 0,-3 1 0,8 0 0,-3 0 0,3-1 0,0 0 0,6 2 0,-3-2 0,3 2 0,-6-2 0,1 0 0,5 0 0,-4 0 0,5 0 0,-1 0 0,-5 0 0,5 0 0,-5 0 0,0 0 0,-1 0 0,1 0 0,0 0 0,-5 0 0,3 0 0,-7 0 0,4 0 0,-6 0 0,6 0 0,-4 0 0,7 0 0,-2 0 0,-1 0 0,4 0 0,-8 0 0,7 0 0,-7 0 0,3 0 0,-3 0 0,-1 0 0,0 0 0,-1 0 0,1 0 0,4 0 0,2 0 0,9 0 0,-4 0 0,10 0 0,-5 0 0,6 0 0,-5 0 0,-2 0 0,-5 0 0,-5 0 0,-1 0 0,-4 0 0,0 0 0,0 0 0,3 0 0,-3 0 0,3 0 0,-4 0 0,5 0 0,25 0 0,-17 0 0,16 0 0,-28 0 0,0 0 0,0 0 0,18 0 0,-13 0 0,18 0 0,-22 0 0,3 0 0,-4 0 0,0 0 0,2 0 0,-2 0 0,3 0 0,-3 0 0,0 0 0,-1 0 0,4 0 0,-3 0 0,3 0 0,-4 0 0,0 0 0,4 0 0,-4 0 0,4 0 0,-4 0 0,0 0 0,4 0 0,-3 0 0,2 0 0,-2 0 0,-1 0 0,3 0 0,-1 0 0,0 0 0,-1 0 0,2 0 0,-2 0 0,3 0 0,-4 0 0,1 0 0,2 0 0,-2 0 0,2 0 0,-2 0 0,-1 0 0,4 0 0,-3 0 0,3 0 0,-5-1 0,1 0 0,-2-3 0,-2 1 0,-2-1 0,0 1 0,0-1 0,0 1 0,0-1 0,3 1 0,-2 0 0,9 2 0,-5-1 0,6 2 0,-2 0 0,-2 0 0,2 0 0,-3 0 0,0 0 0,4 0 0,-3 0 0,2 0 0,-3 0 0,3 0 0,-3 0 0,3 2 0,-3-2 0,0 3 0,2-3 0,-4 2 0,-16 1 0,4-1 0,-18 3 0,18-4 0,-11 3 0,6 0 0,-3-2 0,0 1 0,-2-3 0,1 2 0,-6-2 0,0 0 0,0 2 0,-6-2 0,5 2 0,2-2 0,0 0 0,4 2 0,-4-2 0,5 2 0,0-2 0,-5 0 0,4 0 0,-10 0 0,5 0 0,-13 0 0,-1 0 0,-8 0 0,-7 0 0,-3-3 0,-6 3 0,-2-5 0,1 4-455,-9-1 455,-2 2 0,-1-3 0,3 3 0,16-3 0,3 3 0,8 0 0,7 0 0,1-2 0,7 2 0,-1-2 0,7 2 0,0 0 0,7 0 0,-1-2 455,4 2-455,-2-2 0,7 2 0,-3 0 0,3 0 0,1 0 0,0 0 0,-4 0 0,2 0 0,-2 0 0,4 0 0,0 0 0,0 0 0,0 0 0,0 0 0,0 0 0,0 0 0,0 0 0,0 0 0,0 0 0,0 0 0,0 0 0,-1 0 0,1 0 0,0 0 0,1-1 0,18-5 0,-12 4 0,16-4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23:16:52.5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534 252 24575,'-19'-7'0,"-1"0"0,12 3 0,1 0 0,-2 1 0,7 0 0,-7 1 0,5-2 0,-3 3 0,3-3 0,-2 2 0,2 1 0,-3-4 0,0 4 0,0-4 0,0 3 0,0-1 0,3 2 0,-2-3 0,2 1 0,0 0 0,-2 0 0,2 0 0,1 0 0,-4 0 0,3 1 0,-3-1 0,0 2 0,0-3 0,0 1 0,0 0 0,-4 0 0,3 0 0,-4-1 0,9 1 0,-4 0 0,3 0 0,-3 0 0,3-1 0,-1 3 0,1-2 0,-3 1 0,0 0 0,3-2 0,-2 3 0,2-2 0,-3 1 0,3-1 0,1 0 0,-1 0 0,1 0 0,-5 1 0,4-2 0,-1 2 0,4-2 0,-4 1 0,1 1 0,-3 0 0,1 0 0,0 0 0,2-1 0,-2 1 0,0 0 0,1-1 0,-4 2 0,5-1 0,-2 0 0,-4 1 0,3 1 0,-3-1 0,4-2 0,2 2 0,-2-3 0,3 1 0,0 0 0,0 0 0,3 0 0,0-1 0,0 0 0,-5 3 0,3-4 0,-2 3 0,4-3 0,0 2 0,0 0 0,-6 0 0,4 0 0,-6 1 0,5 8 0,3-6 0,-3 10 0,6-7 0,-3 0 0,0 1 0,0-1 0,4 0 0,-4 0 0,-6-10 0,4 4 0,-6-8 0,8 9 0,-3 0 0,-1-2 0,-1 3 0,1-4 0,-2 3 0,2 0 0,2 9 0,3-1 0,4 9 0,4-1 0,1-1 0,0 7 0,-5-6 0,5 2 0,-5-6 0,0 3 0,-2-5 0,1 0 0,-4-3 0,3-2 0,-3 0 0,0 0 0,4 0 0,-4 0 0,4 0 0,-4 1 0,0-2 0,0 2 0,0-1 0,0 0 0,0 2 0,0-1 0,0 3 0,0-4 0,0 4 0,0-3 0,0 3 0,0-4 0,3 2 0,-2-1 0,2-1 0,-3 0 0,2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5:12:55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 90 24575,'-10'-21'0,"2"2"0,5 14 0,2-2 0,-10 2 0,5 1 0,-6 0 0,3 0 0,1 0 0,-1-1 0,34-2 0,-12 6 0,34-3 0,9 4 0,-20 5 0,17-4 0,-32 8 0,0-8 0,0 4 0,0-5 0,0 0 0,-5 0 0,3 0 0,-3 0 0,-1 0 0,5 0 0,-10 0 0,4 0 0,-5 0 0,-1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2:57:49.1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1462 24575,'19'-20'0,"3"-5"0,-13 19 0,4-6 0,4-11 0,7 4 0,9-12 0,6-1 0,-2 5 0,-5-3 0,5-2 0,-14 8 0,8-6 0,-10 14 0,-1-4 0,-4 9 0,-2-4 0,0 1 0,-3 4 0,3-5 0,0 6 0,-3-6 0,3 4 0,-4 1 0,-1 2 0,-1 3 0,1 0 0,0-3 0,0 3 0,0-4 0,5 0 0,-4 4 0,4-4 0,-5 4 0,0-4 0,-1 4 0,1-3 0,0 7 0,-4-10 0,-1 3 0,-25 15 0,7-5 0,-13 19 0,-12 12 0,19-13 0,-20 20 0,25-24 0,-1 3 0,7-3 0,-1-1 0,0 0 0,1-7 0,4 1 0,-3 0 0,7 0 0,-6-1 0,28-20 0,-10 1 0,22-13 0,-12 4 0,10-1 0,-1 3 0,2-2 0,-4 8 0,-7 2 0,0 4 0,-5-3 0,3 8 0,-9-3 0,4 0 0,1 3 0,-5-3 0,4 0 0,-5-1 0,5-4 0,2-1 0,12-7 0,-6 5 0,6-5 0,0 6 0,-5-4 0,5 2 0,-7-2 0,-6 5 0,5 4 0,-10-2 0,4 3 0,-5-3 0,0-1 0,0 0 0,0 4 0,-1-3 0,1 7 0,0-7 0,0 7 0,-1-7 0,1 3 0,0-4 0,0 0 0,0-5 0,6 3 0,-4-4 0,3 6 0,0-1 0,-4 5 0,4-4 0,-5 8 0,0-7 0,0 7 0,0-7 0,0-2 0,5-1 0,3-9 0,4 8 0,0-7 0,0 7 0,0-3 0,-6 5 0,5-1 0,-10 2 0,4 0 0,0-1 0,-3 1 0,3 3 0,-5-2 0,-1 3 0,1 0 0,0-3 0,0 3 0,-1 1 0,1-4 0,0 7 0,0-7 0,0 3 0,-1-4 0,7-1 0,0 0 0,1 1 0,3-2 0,-3 1 0,5 4 0,0-3 0,0-1 0,0-2 0,0-3 0,7 3 0,-6-3 0,6 2 0,-7-2 0,0 5 0,0 4 0,-5-3 0,-2 4 0,-5 0 0,0 1 0,0 0 0,-1 3 0,1-3 0,0 4 0,0 0 0,-1-4 0,1 3 0,0-3 0,0 4 0,0 0 0,-22 16 0,-3-1 0,-15 8 0,3-2 0,-3 0 0,8-4 0,-8 8 0,10-14 0,5 9 0,-4-8 0,9 2 0,-9 1 0,9 1 0,-9 0 0,9 4 0,-9-9 0,9 4 0,-4-6 0,6 0 0,1 0 0,-1 0 0,0 0 0,0-1 0,0 1 0,0-1 0,1-3 0,-1-1 0,0-1 0,1-2 0,0-9 0,4 2 0,0-10 0,4 7 0,0 0 0,5-6 0,0 5 0,17-6 0,-5 2 0,18 0 0,3-3 0,1-1 0,6 4 0,0-5 0,-6 7 0,6-1 0,-8 1 0,-1-1 0,-6 6 0,-2-3 0,-12 9 0,3-4 0,-9 1 0,5 3 0,-7-3 0,1 4 0,0 0 0,0 0 0,0-4 0,-1 3 0,1-2 0,0-1 0,0 3 0,-1-3 0,1 0 0,5 3 0,-3-3 0,3 0 0,-5 3 0,-1-3 0,7 4 0,-5 0 0,4 0 0,-5-4 0,0 3 0,5-3 0,-4 0 0,10 3 0,-5-8 0,6 8 0,0-8 0,0 8 0,0-9 0,0 9 0,-5-8 0,-2 8 0,-5-3 0,-1 4 0,1-4 0,-39 3 0,8-3 0,-27 4 0,14 0-984,6 6 0,-8 1 0,0 5 0,-8 1 0,6 5 0,0 0 104,4 0 880,13 2 983,-7-7 0,8 2 0,5 0 0,-4-3 0,9 2 0,-3-5-97,5-4-886,4 3 0,-7-7 0,6 3 0,-7-4 0,4 4 0,1-3 0,-1 3 0,0 0 0,1-3 0,-1 3 0,-3-4 0,3 0 0,-3 0 0,8-11 0,9-5 0,1-2 0,11-4 0,-2 11 0,5-3 0,1 4 0,0 4 0,7-4 0,1 3 0,8-5 0,0-1 0,-1 7 0,-6-5 0,5 10 0,-12-3 0,5 4 0,-13 0 0,5 0 0,-10 0 0,4 0 0,-5 0 0,0 0 0,0 0 0,2 0 0,-47 0 0,16 5 0,-35 6 0,20 7 0,-11 11 0,12-5 0,-10-1 0,22-8 0,1 0 0,6-4 0,0 3 0,10-5 0,34-22 0,-11 4 0,33-17 0,-21 10 0,0 5-984,4-1 0,-11 1 0,5 4 0,-12-1 0,3 7 0,-9-3 104,5 4 880,-1 0 983,-4 0 0,4 0 0,0 0 0,-3 0 0,8-5 0,-9 4-97,10-4-886,-4 0 0,11 4 0,-4-4 0,12 0 0,3 4 0,10-11 0,7 4 0,11-7 0,2 0 0,11 7 0,-19-5 0,3 12 0,-24-10 0,-1 10 0,-10-5 0,-12 6 0,-2 0 0,-5 0 0,0 0 0,-1 0 0,1 0 0,0 0 0,0 0 0,0 0 0,-1 0 0,1 0 0,0 0 0,3 0 0,-2 0 0,2 0 0,-3-4 0,-1 3 0,6-8 0,-4 8 0,10-8 0,-10 8 0,10-9 0,2 9 0,1-8 0,12 8 0,-12-4 0,12-1 0,-6 5 0,1-9 0,-2 9 0,-7-4 0,0 5 0,0 0 0,0 0 0,0 0 0,0-5 0,-6 4 0,5-3 0,-5 4 0,1 0 0,-2 0 0,-5-4 0,0 3 0,0-3 0,-1 4 0,1 0 0,0 0 0,0 0 0,0 0 0,5-5 0,-4 4 0,4-4 0,0 5 0,-4 0 0,5-4 0,-7 3 0,1-3 0,0 4 0,0 0 0,0 0 0,-1 0 0,7 0 0,-5 0 0,9 0 0,4-5 0,0 3 0,5-3 0,-7 5 0,7 0 0,-6-5 0,6 4 0,-7-4 0,-5 5 0,3 0 0,-3 0 0,12 0 0,-5 0 0,5 0 0,-8 0 0,8 0 0,-5 0 0,5 0 0,-12 0 0,3 0 0,-9 0 0,5 0 0,-1 0 0,-4 0 0,10 0 0,-10 0 0,9 0 0,-3 0 0,0 0 0,3 0 0,-3 0 0,-1 0 0,5 0 0,-5 0 0,6 0 0,0 0 0,0 0 0,7 0 0,-5 0 0,12 0 0,-5 0 0,6 0 0,9 0 0,-6 0 0,6 0 0,-8 0 0,0 0 0,-8 5 0,-1-4 0,-7 4 0,7 0 0,-5-4 0,5 10 0,-7-10 0,0 3 0,0-4 0,0 5 0,0-4 0,0 4 0,-6-5 0,5 0 0,-10 0 0,4 0 0,1 0 0,-5 0 0,9 0 0,-3 4 0,5-2 0,0 2 0,-6-4 0,5 0 0,-4 0 0,5 5 0,-6-4 0,5 4 0,-10-5 0,10 0 0,-10 3 0,9-2 0,-3 3 0,5 1 0,0-4 0,0 8 0,7-2 0,-6-1 0,6 4 0,-7-9 0,0 8 0,7-7 0,-5 7 0,5-3 0,-7-1 0,0 5 0,0-9 0,0 8 0,-6-8 0,0 8 0,-7-8 0,1 7 0,0-7 0,0 3 0,0-1 0,-34 2 0,12-1 0,-29 0 0,21-4 0,0 0 0,-7 0 0,-43 0 0,15 0 0,-24 0 0,35 0 0,8 0 0,0 0 0,7 0 0,2 0 0,7 0 0,6 0 0,0 0 0,6 0 0,0-4 0,0 3 0,1-7 0,3 3 0,-7-4 0,6 4 0,-7-3 0,4 7 0,0-7 0,0 7 0,-5-3 0,4 0 0,-10 3 0,4-8 0,0 8 0,-3-8 0,8 8 0,-8-4 0,8 5 0,-8-5 0,3 4 0,-5-3 0,0 4 0,0-5 0,0 4 0,-1-4 0,1 5 0,0-5 0,0 4 0,0-4 0,0 1 0,5 3 0,-3-9 0,3 9 0,-5-8 0,0 7 0,0-7 0,-1 8 0,1-4 0,0 1 0,0 2 0,5-2 0,-3 4 0,8 0 0,-3 0 0,5-4 0,0 3 0,0-3 0,0 4 0,1-4 0,-1 3 0,0-3 0,0 0 0,0 3 0,0-3 0,1 0 0,3-4 0,1-1 0,7-2 0,6 6 0,1-2 0,2 6 0,-3-3 0,0 0 0,5 3 0,2-3 0,5 4 0,7 0 0,-6 0 0,13 0 0,-5 0 0,7 0 0,-8 0 0,-1 0 0,-7 0 0,0 0 0,-5 0 0,-2 0 0,-5 0 0,5 0 0,-4 4 0,10 1 0,-10 0 0,9 5 0,-3-5 0,5 6 0,0-5 0,-6 2 0,5-2 0,-10-1 0,10 4 0,-10-4 0,10 1 0,-5 2 0,6-2 0,0 5 0,0-1 0,0 0 0,7 2 0,-5-2 0,5 1 0,-7 0 0,0-5 0,0 3 0,-1-3 0,1 4 0,0-4 0,0 3 0,0-3 0,0 0 0,7 4 0,-5-9 0,5 9 0,-7-9 0,0 9 0,0-9 0,0 3 0,0 1 0,-6-4 0,5 8 0,-4-7 0,5 7 0,0-8 0,0 8 0,-1-8 0,1 4 0,0 0 0,0-4 0,-5 7 0,-2-7 0,-5 3 0,5 1 0,-4-4 0,5 4 0,-7-1 0,7-3 0,-5 6 0,9-6 0,-3 8 0,5-8 0,-6 8 0,5-4 0,-10 0 0,4 4 0,-5-8 0,0 3 0,0-4 0,-1 4 0,1-3 0,0 3 0,5 0 0,-4-3 0,5 4 0,-1 0 0,-4-4 0,4 3 0,0 1 0,-4-4 0,5 4 0,-1-1 0,-4-2 0,10 2 0,-5 1 0,1-4 0,3 4 0,-8-5 0,8 4 0,-3-3 0,-1 4 0,5 0 0,-10-4 0,4 4 0,-5-2 0,0-2 0,5 3 0,-4 0 0,4-3 0,-5 7 0,5-7 0,-4 3 0,5 0 0,-1-3 0,-4 3 0,4-1 0,-5-2 0,0 3 0,0-4 0,-1 0 0,1 0 0,0 4 0,-1-3 0,1 7 0,-1-7 0,0 2 0,5-3 0,-4 4 0,4-3 0,-5 3 0,1-4 0,2 3 0,-2-2 0,3 3 0,-5-4 0,2 0 0,3 4 0,-7 1 0,7-1 0,-8 4 0,4-4 0,-3 7 0,-2-2 0,-3 2 0,0-3 0,-12 0 0,5-4 0,-15 5 0,6-8 0,1 4 0,-12-5 0,10 4 0,-11-2 0,6 2 0,1-4 0,0 0 0,0 0 0,5 0 0,-3 0 0,9 0 0,-4 0 0,6-7 0,4 1 0,-4-5 0,7 2 0,-6 0 0,2 0 0,-4 4 0,4-3 0,-2 0 0,6-2 0,-7 2 0,3-3 0,-4 5 0,0-3 0,0 1 0,1 3 0,3-3 0,24 3 0,-9 2 0,23 3 0,-18 0 0,6 0 0,-5 4 0,4-3 0,-10 7 0,4-3 0,0-1 0,-4 4 0,4-7 0,-5 7 0,0-7 0,0 7 0,0-3 0,-1 0 0,1 2 0,0-6 0,0 7 0,-1-7 0,1 7 0,-1-7 0,1 6 0,-1-6 0,0 6 0,3-6 0,-5 6 0,8-6 0,-9 3 0,6-4 0,0 4 0,-3-4 0,3 8 0,-4-7 0,1 2 0,3-3 0,-3 0 0,3 0 0,-3 3 0,-1 5 0,-2 1 0,2-2 0,0-3 0,2-4 0,2 4 0,-3-3 0,0 7 0,0-3 0,0 0 0,3-2 0,-3-3 0,3 0 0,0 4 0,-3-3 0,3 6 0,-3-3 0,-1 1 0,1 1 0,-1-1 0,1-1 0,-4 9 0,-1-7 0,-3 7 0,-7-36 0,6 16 0,-9-21 0,9 21 0,-3 3 0,19 20 0,-11-11 0,14 17 0,-18-16 0,4-1 0,-21-17 0,9 9 0,-17-21 0,16 14 0,1-2 0,0 8 0,3-3 0,-3 2 0,0 1 0,-1-4 0,4 3 0,-7 0 0,10-3 0,-10 7 0,4-6 0,-2 2 0,-2 1 0,8-4 0,-7 4 0,5-1 0,-5 1 0,38 9 0,-17 6 0,27-1 0,-28 5 0,1-1 0,-5-4 0,3 4 0,-7-5 0,7 4 0,-3-8 0,3 7 0,1-8 0,-1 4 0,-1-4 0,1 4 0,-1-4 0,1 1 0,-1 2 0,4-6 0,-22-21 0,10 10 0,-17-19 0,10 20 0,3 0 0,1 0 0,-5-5 0,4 8 0,-5-8 0,0 4 0,1 0 0,0-5 0,0 6 0,0 0 0,0 4 0,4-2 0,-3 2 0,3-4 0,-4 4 0,0-2 0,1 6 0,0-3 0,20 26 0,-6 0 0,17 21 0,-6 3 0,-4-7 0,3 0 0,-4-4 0,-2-18 0,1 10 0,-2-17 0,-3 4 0,2-5 0,0-28 0,-2 14 0,1-23 0,-7 20 0,0 1 0,0-5 0,0 3 0,0-3 0,-7 3 0,1 4 0,-6 1 0,3 4 0,0-4 0,0-1 0,1 0 0,-1-3 0,0 7 0,0-6 0,1 2 0,0-3 0,0 0 0,0 3 0,3-2 0,-3 2 0,-1-4 0,-1 4 0,-3-3 0,5 3 0,-1 1 0,1-4 0,0 8 0,-3-4 0,2 4 0,-3-4 0,38 3 0,-62-7 0,53 7 0,-62-4 0,36 5 0,0 0 0,-5 0 0,-6 0 0,3 0 0,-6 0 0,12 0 0,-3 0 0,0 0 0,3 0 0,-3-4 0,0 3 0,4-7 0,-5 7 0,6-6 0,0 2 0,0 0 0,1-3 0,-1 7 0,0-7 0,0 3 0,0 0 0,0-3 0,1 7 0,-1-7 0,1 4 0,-1-5 0,1 1 0,0 4 0,0-3 0,-1 6 0,1-7 0,0 4 0,-1-5 0,1 5 0,0 0 0,-1 0 0,1 3 0,-1-7 0,2 7 0,-1-6 0,-1 6 0,1-6 0,-1 6 0,1-3 0,0 0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2:57:49.1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 9 24575,'-19'-9'0,"33"20"0,-3-11 0,24 15 0,-26-11 0,-1-3 0,1 7 0,22 5 0,-16-6 0,22 10 0,-27-12 0,4 1 0,0 2 0,-4-3 0,10 6 0,-10-6 0,10 4 0,-10-4 0,4 5 0,0-1 0,-4-4 0,5 4 0,-7-4 0,1-1 0,0 4 0,0-3 0,0 0 0,-1 3 0,1-3 0,0 3 0,-1 0 0,0 0 0,0-3 0,0 2 0,0-2 0,-3 3 0,7 0 0,-7-3 0,7-1 0,-1-4 0,-2 0 0,2 0 0,-29-12 0,11 5 0,-21-6 0,19 9 0,5 0 0,-8 0 0,10-5 0,-9 5 0,41 1 0,-17 3 0,25 4 0,-19 1 0,-9 0 0,5 4 0,-7-4 0,1 0 0,0 3 0,0-4 0,0 5 0,-1 0 0,1 0 0,5 0 0,2 1 0,48 14 0,-33-11 0,33 11 0,-43-14 0,0 1 0,0-1 0,-6 0 0,42 28 0,-34-23 0,29 22 0,-39-32 0,-5 3 0,1-7 0,0 7 0,0-7 0,-1 6 0,1-6 0,0 7 0,0-7 0,0 7 0,-1-3 0,1 0 0,0 3 0,5-7 0,-4 3 0,5-1 0,-7-2 0,7 8 0,-5-8 0,4 8 0,0-8 0,2 7 0,-1-7 0,5 9 0,-5-9 0,6 8 0,-5-4 0,4 5 0,-5 0 0,6-4 0,0 3 0,0-3 0,0 4 0,0 1 0,-6-2 0,5 2 0,-10-2 0,10-4 0,-10 3 0,9-2 0,-8 3 0,8-4 0,-3 4 0,-1-4 0,5 0 0,-10 3 0,4-7 0,1 8 0,-5-4 0,9 0 0,-9 3 0,10-2 0,-4 4 0,5-5 0,7 5 0,-6-4 0,6 1 0,0 3 0,-5-4 0,5 1 0,-13 1 0,5-7 0,-10 7 0,10-2 0,-5 3 0,1-3 0,3 3 0,-3-3 0,12 5 0,-5 0 0,5 0 0,-7-5 0,7 4 0,-11-9 0,9 9 0,-10-8 0,0 6 0,-2-7 0,0 3 0,2 1 0,4-4 0,1 8 0,0-8 0,0 8 0,7-7 0,-5 7 0,12-8 0,-12 4 0,-1-1 0,-2-3 0,-10 6 0,10-6 0,-10 7 0,4-7 0,-5 7 0,5-7 0,-4 7 0,10-3 0,-5 0 0,6 5 0,0-9 0,0 3 0,0 1 0,0-4 0,0 8 0,0-7 0,0 7 0,0-8 0,7 9 0,2-3 0,-1 4 0,6-4 0,-5 3 0,7-9 0,-1 5 0,-6-6 0,5 0 0,-5 0 0,6 5 0,-6-4 0,-2 5 0,0-6 0,1 5 0,8-3 0,0 3 0,-1 0 0,1-3 0,0 3 0,-1 1 0,1-5 0,0 4 0,-8-5 0,6 6 0,-12-5 0,12 4 0,-6-5 0,1 5 0,-2-4 0,0 9 0,-5-8 0,5 8 0,-7-9 0,-6 4 0,5-1 0,-5-3 0,1 4 0,4-5 0,-5 5 0,6-4 0,7 3 0,-5 1 0,5-4 0,-7 4 0,0-1 0,0-2 0,0 2 0,7-4 0,1 6 0,8-5 0,0 4 0,-1-5 0,9 0 0,-6 0 0,15 0 0,-15 0 0,14 0 0,-14 0 0,6 0 0,-8 0 0,0 0 0,-1 0 0,1 0 0,-7 0 0,5 0 0,-6 0 0,1 0 0,5 0 0,-5 0 0,-1 0 0,6 0 0,-5 0 0,0 0 0,-2 0 0,-7 0 0,0 0 0,0 0 0,-6 0 0,5 0 0,-10 0 0,4 0 0,0 0 0,-4 4 0,10-3 0,-4 3 0,5-4 0,-1 0 0,8 6 0,-5-5 0,5 4 0,-7-5 0,0 0 0,7 0 0,-5 0 0,5 0 0,0 0 0,-6 0 0,6 0 0,-7 0 0,0 0 0,0 0 0,0 0 0,0 0 0,-5 0 0,3 0 0,-9 0 0,5 0 0,-7 0 0,7 0 0,-5 0 0,9 0 0,-3 0 0,-1 0 0,5 0 0,-10 0 0,10 0 0,-10 0 0,4 0 0,-5 0 0,0 0 0,0 0 0,-1 0 0,1 0 0,5 0 0,2 0 0,12 0 0,-5 0 0,12 0 0,-6 0 0,8 0 0,-7 0 0,-2 0 0,-7 0 0,-6 0 0,-1 0 0,-5 0 0,0 0 0,0 0 0,3 0 0,-3 0 0,3 0 0,-4 0 0,6 0 0,32 0 0,-23 0 0,22 0 0,-36 0 0,-1 0 0,1 0 0,23 0 0,-17 0 0,23 0 0,-28 0 0,4 0 0,-5 0 0,-1 0 0,4 0 0,-3 0 0,3 0 0,-3 0 0,0 0 0,-1 0 0,4 0 0,-3 0 0,3 0 0,-4 0 0,0 0 0,4 0 0,-4 0 0,4 0 0,-4 0 0,0 0 0,4 0 0,-3 0 0,3 0 0,-4 0 0,0 0 0,3 0 0,-1 0 0,1 0 0,-3 0 0,4 0 0,-4 0 0,5 0 0,-5 0 0,0 0 0,4 0 0,-3 0 0,2 0 0,-2 0 0,-1 0 0,4 0 0,-3 0 0,3 0 0,-5-3 0,1-1 0,-4-7 0,-1 2 0,-3-2 0,0 4 0,0-5 0,0 3 0,0-2 0,4 3 0,-3 0 0,12 4 0,-7 0 0,8 4 0,-3 0 0,-2 0 0,2 0 0,-3 0 0,0 0 0,4 0 0,-3 0 0,2 0 0,-3 0 0,3 0 0,-3 0 0,3 4 0,-3-3 0,-1 6 0,4-6 0,-6 5 0,-21 3 0,7-4 0,-25 8 0,24-8 0,-14 5 0,8 0 0,-4-4 0,0 3 0,-3-8 0,1 4 0,-6-5 0,-1 0 0,0 5 0,-8-4 0,7 5 0,2-6 0,0 0 0,5 4 0,-5-2 0,7 2 0,0-4 0,-7 0 0,5 0 0,-12 0 0,5 0 0,-15 0 0,-2 0 0,-9 0 0,-10 0 0,-3-7 0,-9 5 0,-1-12 0,1 13-455,-12-6 455,-2 7 0,-1-7 0,3 5 0,21-5 0,3 7 0,10 0 0,9 0 0,2-5 0,8 3 0,0-3 0,7 5 0,2 0 0,7 0 0,0-5 455,5 4-455,-4-4 0,10 5 0,-4 0 0,5 0 0,0 0 0,0 0 0,-5 0 0,3 0 0,-3 0 0,5 0 0,0 0 0,0 0 0,0 0 0,1 0 0,-1 0 0,0 0 0,0 0 0,0 0 0,0 0 0,0 0 0,0 0 0,0 0 0,0 0 0,0 0 0,1-3 0,23-13 0,-14 9 0,18-9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2:57:49.1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674 710 24575,'-24'-19'0,"-1"-1"0,15 10 0,1-3 0,-3 4 0,10 1 0,-9 4 0,6-8 0,-4 10 0,4-10 0,-3 7 0,3 0 0,-4-7 0,0 7 0,0-8 0,1 8 0,-1-3 0,4 3 0,-3-4 0,3 0 0,0 0 0,-3 1 0,3 0 0,1-1 0,-4 0 0,3 4 0,-4-3 0,0 3 0,0-4 0,0 0 0,0 1 0,-5-2 0,4 1 0,-4-1 0,9 1 0,-3 0 0,3 0 0,-4 1 0,4-1 0,-2 5 0,2-4 0,-4 3 0,1-3 0,3-1 0,-3 4 0,3-3 0,-4 3 0,4-4 0,1 0 0,0 1 0,-1-1 0,-4 5 0,4-7 0,-2 5 0,6-6 0,-6 5 0,2-1 0,-3 4 0,0-3 0,0 3 0,4-4 0,-4 0 0,0 4 0,2-4 0,-5 3 0,6 0 0,-3 1 0,-5 1 0,4 2 0,-3-3 0,4-2 0,3 1 0,-2-6 0,3 3 0,0 1 0,0-4 0,4 3 0,0-2 0,0-1 0,-6 7 0,4-10 0,-4 9 0,6-9 0,0 6 0,0-2 0,-7 2 0,5 1 0,-9-1 0,7 25 0,4-15 0,-3 25 0,7-19 0,-4 1 0,0 3 0,0-4 0,4 1 0,-3-1 0,-9-29 0,6 14 0,-9-23 0,11 22 0,-4 3 0,0-5 0,-3 5 0,2-7 0,-2 5 0,2 2 0,2 26 0,4-6 0,6 27 0,4-3 0,1 0 0,1 16 0,-6-16 0,5 6 0,-6-15 0,1 5 0,-3-13 0,0 1 0,-3-9 0,3-5 0,-4 0 0,0-1 0,4 1 0,-3 0 0,3-1 0,-4 2 0,0-2 0,0 2 0,0-2 0,0 1 0,0 5 0,0-3 0,0 8 0,0-9 0,0 10 0,0-10 0,0 10 0,0-10 0,4 4 0,-3-5 0,3 0 0,-4-1 0,3 1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2:19:39.4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1462 24575,'19'-20'0,"3"-5"0,-13 19 0,4-6 0,4-11 0,7 4 0,9-12 0,6-1 0,-2 5 0,-5-3 0,5-2 0,-14 8 0,8-6 0,-10 14 0,-1-4 0,-4 9 0,-2-4 0,0 1 0,-3 4 0,3-5 0,0 6 0,-3-6 0,3 4 0,-4 1 0,-1 2 0,-1 3 0,1 0 0,0-3 0,0 3 0,0-4 0,5 0 0,-4 4 0,4-4 0,-5 4 0,0-4 0,-1 4 0,1-3 0,0 7 0,-4-10 0,-1 3 0,-25 15 0,7-5 0,-13 19 0,-12 12 0,19-13 0,-20 20 0,25-24 0,-1 3 0,7-3 0,-1-1 0,0 0 0,1-7 0,4 1 0,-3 0 0,7 0 0,-6-1 0,28-20 0,-10 1 0,22-13 0,-12 4 0,10-1 0,-1 3 0,2-2 0,-4 8 0,-7 2 0,0 4 0,-5-3 0,3 8 0,-9-3 0,4 0 0,1 3 0,-5-3 0,4 0 0,-5-1 0,5-4 0,2-1 0,12-7 0,-6 5 0,6-5 0,0 6 0,-5-4 0,5 2 0,-7-2 0,-6 5 0,5 4 0,-10-2 0,4 3 0,-5-3 0,0-1 0,0 0 0,0 4 0,-1-3 0,1 7 0,0-7 0,0 7 0,-1-7 0,1 3 0,0-4 0,0 0 0,0-5 0,6 3 0,-4-4 0,3 6 0,0-1 0,-4 5 0,4-4 0,-5 8 0,0-7 0,0 7 0,0-7 0,0-2 0,5-1 0,3-9 0,4 8 0,0-7 0,0 7 0,0-3 0,-6 5 0,5-1 0,-10 2 0,4 0 0,0-1 0,-3 1 0,3 3 0,-5-2 0,-1 3 0,1 0 0,0-3 0,0 3 0,-1 1 0,1-4 0,0 7 0,0-7 0,0 3 0,-1-4 0,7-1 0,0 0 0,1 1 0,3-2 0,-3 1 0,5 4 0,0-3 0,0-1 0,0-2 0,0-3 0,7 3 0,-6-3 0,6 2 0,-7-2 0,0 5 0,0 4 0,-5-3 0,-2 4 0,-5 0 0,0 1 0,0 0 0,-1 3 0,1-3 0,0 4 0,0 0 0,-1-4 0,1 3 0,0-3 0,0 4 0,0 0 0,-22 16 0,-3-1 0,-15 8 0,3-2 0,-3 0 0,8-4 0,-8 8 0,10-14 0,5 9 0,-4-8 0,9 2 0,-9 1 0,9 1 0,-9 0 0,9 4 0,-9-9 0,9 4 0,-4-6 0,6 0 0,1 0 0,-1 0 0,0 0 0,0-1 0,0 1 0,0-1 0,1-3 0,-1-1 0,0-1 0,1-2 0,0-9 0,4 2 0,0-10 0,4 7 0,0 0 0,5-6 0,0 5 0,17-6 0,-5 2 0,18 0 0,3-3 0,1-1 0,6 4 0,0-5 0,-6 7 0,6-1 0,-8 1 0,-1-1 0,-6 6 0,-2-3 0,-12 9 0,3-4 0,-9 1 0,5 3 0,-7-3 0,1 4 0,0 0 0,0 0 0,0-4 0,-1 3 0,1-2 0,0-1 0,0 3 0,-1-3 0,1 0 0,5 3 0,-3-3 0,3 0 0,-5 3 0,-1-3 0,7 4 0,-5 0 0,4 0 0,-5-4 0,0 3 0,5-3 0,-4 0 0,10 3 0,-5-8 0,6 8 0,0-8 0,0 8 0,0-9 0,0 9 0,-5-8 0,-2 8 0,-5-3 0,-1 4 0,1-4 0,-39 3 0,8-3 0,-27 4 0,14 0-984,6 6 0,-8 1 0,0 5 0,-8 1 0,6 5 0,0 0 104,4 0 880,13 2 983,-7-7 0,8 2 0,5 0 0,-4-3 0,9 2 0,-3-5-97,5-4-886,4 3 0,-7-7 0,6 3 0,-7-4 0,4 4 0,1-3 0,-1 3 0,0 0 0,1-3 0,-1 3 0,-3-4 0,3 0 0,-3 0 0,8-11 0,9-5 0,1-2 0,11-4 0,-2 11 0,5-3 0,1 4 0,0 4 0,7-4 0,1 3 0,8-5 0,0-1 0,-1 7 0,-6-5 0,5 10 0,-12-3 0,5 4 0,-13 0 0,5 0 0,-10 0 0,4 0 0,-5 0 0,0 0 0,0 0 0,2 0 0,-47 0 0,16 5 0,-35 6 0,20 7 0,-11 11 0,12-5 0,-10-1 0,22-8 0,1 0 0,6-4 0,0 3 0,10-5 0,34-22 0,-11 4 0,33-17 0,-21 10 0,0 5-984,4-1 0,-11 1 0,5 4 0,-12-1 0,3 7 0,-9-3 104,5 4 880,-1 0 983,-4 0 0,4 0 0,0 0 0,-3 0 0,8-5 0,-9 4-97,10-4-886,-4 0 0,11 4 0,-4-4 0,12 0 0,3 4 0,10-11 0,7 4 0,11-7 0,2 0 0,11 7 0,-19-5 0,3 12 0,-24-10 0,-1 10 0,-10-5 0,-12 6 0,-2 0 0,-5 0 0,0 0 0,-1 0 0,1 0 0,0 0 0,0 0 0,0 0 0,-1 0 0,1 0 0,0 0 0,3 0 0,-2 0 0,2 0 0,-3-4 0,-1 3 0,6-8 0,-4 8 0,10-8 0,-10 8 0,10-9 0,2 9 0,1-8 0,12 8 0,-12-4 0,12-1 0,-6 5 0,1-9 0,-2 9 0,-7-4 0,0 5 0,0 0 0,0 0 0,0 0 0,0-5 0,-6 4 0,5-3 0,-5 4 0,1 0 0,-2 0 0,-5-4 0,0 3 0,0-3 0,-1 4 0,1 0 0,0 0 0,0 0 0,0 0 0,5-5 0,-4 4 0,4-4 0,0 5 0,-4 0 0,5-4 0,-7 3 0,1-3 0,0 4 0,0 0 0,0 0 0,-1 0 0,7 0 0,-5 0 0,9 0 0,4-5 0,0 3 0,5-3 0,-7 5 0,7 0 0,-6-5 0,6 4 0,-7-4 0,-5 5 0,3 0 0,-3 0 0,12 0 0,-5 0 0,5 0 0,-8 0 0,8 0 0,-5 0 0,5 0 0,-12 0 0,3 0 0,-9 0 0,5 0 0,-1 0 0,-4 0 0,10 0 0,-10 0 0,9 0 0,-3 0 0,0 0 0,3 0 0,-3 0 0,-1 0 0,5 0 0,-5 0 0,6 0 0,0 0 0,0 0 0,7 0 0,-5 0 0,12 0 0,-5 0 0,6 0 0,9 0 0,-6 0 0,6 0 0,-8 0 0,0 0 0,-8 5 0,-1-4 0,-7 4 0,7 0 0,-5-4 0,5 10 0,-7-10 0,0 3 0,0-4 0,0 5 0,0-4 0,0 4 0,-6-5 0,5 0 0,-10 0 0,4 0 0,1 0 0,-5 0 0,9 0 0,-3 4 0,5-2 0,0 2 0,-6-4 0,5 0 0,-4 0 0,5 5 0,-6-4 0,5 4 0,-10-5 0,10 0 0,-10 3 0,9-2 0,-3 3 0,5 1 0,0-4 0,0 8 0,7-2 0,-6-1 0,6 4 0,-7-9 0,0 8 0,7-7 0,-5 7 0,5-3 0,-7-1 0,0 5 0,0-9 0,0 8 0,-6-8 0,0 8 0,-7-8 0,1 7 0,0-7 0,0 3 0,0-1 0,-34 2 0,12-1 0,-29 0 0,21-4 0,0 0 0,-7 0 0,-43 0 0,15 0 0,-24 0 0,35 0 0,8 0 0,0 0 0,7 0 0,2 0 0,7 0 0,6 0 0,0 0 0,6 0 0,0-4 0,0 3 0,1-7 0,3 3 0,-7-4 0,6 4 0,-7-3 0,4 7 0,0-7 0,0 7 0,-5-3 0,4 0 0,-10 3 0,4-8 0,0 8 0,-3-8 0,8 8 0,-8-4 0,8 5 0,-8-5 0,3 4 0,-5-3 0,0 4 0,0-5 0,0 4 0,-1-4 0,1 5 0,0-5 0,0 4 0,0-4 0,0 1 0,5 3 0,-3-9 0,3 9 0,-5-8 0,0 7 0,0-7 0,-1 8 0,1-4 0,0 1 0,0 2 0,5-2 0,-3 4 0,8 0 0,-3 0 0,5-4 0,0 3 0,0-3 0,0 4 0,1-4 0,-1 3 0,0-3 0,0 0 0,0 3 0,0-3 0,1 0 0,3-4 0,1-1 0,7-2 0,6 6 0,1-2 0,2 6 0,-3-3 0,0 0 0,5 3 0,2-3 0,5 4 0,7 0 0,-6 0 0,13 0 0,-5 0 0,7 0 0,-8 0 0,-1 0 0,-7 0 0,0 0 0,-5 0 0,-2 0 0,-5 0 0,5 0 0,-4 4 0,10 1 0,-10 0 0,9 5 0,-3-5 0,5 6 0,0-5 0,-6 2 0,5-2 0,-10-1 0,10 4 0,-10-4 0,10 1 0,-5 2 0,6-2 0,0 5 0,0-1 0,0 0 0,7 2 0,-5-2 0,5 1 0,-7 0 0,0-5 0,0 3 0,-1-3 0,1 4 0,0-4 0,0 3 0,0-3 0,0 0 0,7 4 0,-5-9 0,5 9 0,-7-9 0,0 9 0,0-9 0,0 3 0,0 1 0,-6-4 0,5 8 0,-4-7 0,5 7 0,0-8 0,0 8 0,-1-8 0,1 4 0,0 0 0,0-4 0,-5 7 0,-2-7 0,-5 3 0,5 1 0,-4-4 0,5 4 0,-7-1 0,7-3 0,-5 6 0,9-6 0,-3 8 0,5-8 0,-6 8 0,5-4 0,-10 0 0,4 4 0,-5-8 0,0 3 0,0-4 0,-1 4 0,1-3 0,0 3 0,5 0 0,-4-3 0,5 4 0,-1 0 0,-4-4 0,4 3 0,0 1 0,-4-4 0,5 4 0,-1-1 0,-4-2 0,10 2 0,-5 1 0,1-4 0,3 4 0,-8-5 0,8 4 0,-3-3 0,-1 4 0,5 0 0,-10-4 0,4 4 0,-5-2 0,0-2 0,5 3 0,-4 0 0,4-3 0,-5 7 0,5-7 0,-4 3 0,5 0 0,-1-3 0,-4 3 0,4-1 0,-5-2 0,0 3 0,0-4 0,-1 0 0,1 0 0,0 4 0,-1-3 0,1 7 0,-1-7 0,0 2 0,5-3 0,-4 4 0,4-3 0,-5 3 0,1-4 0,2 3 0,-2-2 0,3 3 0,-5-4 0,2 0 0,3 4 0,-7 1 0,7-1 0,-8 4 0,4-4 0,-3 7 0,-2-2 0,-3 2 0,0-3 0,-12 0 0,5-4 0,-15 5 0,6-8 0,1 4 0,-12-5 0,10 4 0,-11-2 0,6 2 0,1-4 0,0 0 0,0 0 0,5 0 0,-3 0 0,9 0 0,-4 0 0,6-7 0,4 1 0,-4-5 0,7 2 0,-6 0 0,2 0 0,-4 4 0,4-3 0,-2 0 0,6-2 0,-7 2 0,3-3 0,-4 5 0,0-3 0,0 1 0,1 3 0,3-3 0,24 3 0,-9 2 0,23 3 0,-18 0 0,6 0 0,-5 4 0,4-3 0,-10 7 0,4-3 0,0-1 0,-4 4 0,4-7 0,-5 7 0,0-7 0,0 7 0,0-3 0,-1 0 0,1 2 0,0-6 0,0 7 0,-1-7 0,1 7 0,-1-7 0,1 6 0,-1-6 0,0 6 0,3-6 0,-5 6 0,8-6 0,-9 3 0,6-4 0,0 4 0,-3-4 0,3 8 0,-4-7 0,1 2 0,3-3 0,-3 0 0,3 0 0,-3 3 0,-1 5 0,-2 1 0,2-2 0,0-3 0,2-4 0,2 4 0,-3-3 0,0 7 0,0-3 0,0 0 0,3-2 0,-3-3 0,3 0 0,0 4 0,-3-3 0,3 6 0,-3-3 0,-1 1 0,1 1 0,-1-1 0,1-1 0,-4 9 0,-1-7 0,-3 7 0,-7-36 0,6 16 0,-9-21 0,9 21 0,-3 3 0,19 20 0,-11-11 0,14 17 0,-18-16 0,4-1 0,-21-17 0,9 9 0,-17-21 0,16 14 0,1-2 0,0 8 0,3-3 0,-3 2 0,0 1 0,-1-4 0,4 3 0,-7 0 0,10-3 0,-10 7 0,4-6 0,-2 2 0,-2 1 0,8-4 0,-7 4 0,5-1 0,-5 1 0,38 9 0,-17 6 0,27-1 0,-28 5 0,1-1 0,-5-4 0,3 4 0,-7-5 0,7 4 0,-3-8 0,3 7 0,1-8 0,-1 4 0,-1-4 0,1 4 0,-1-4 0,1 1 0,-1 2 0,4-6 0,-22-21 0,10 10 0,-17-19 0,10 20 0,3 0 0,1 0 0,-5-5 0,4 8 0,-5-8 0,0 4 0,1 0 0,0-5 0,0 6 0,0 0 0,0 4 0,4-2 0,-3 2 0,3-4 0,-4 4 0,0-2 0,1 6 0,0-3 0,20 26 0,-6 0 0,17 21 0,-6 3 0,-4-7 0,3 0 0,-4-4 0,-2-18 0,1 10 0,-2-17 0,-3 4 0,2-5 0,0-28 0,-2 14 0,1-23 0,-7 20 0,0 1 0,0-5 0,0 3 0,0-3 0,-7 3 0,1 4 0,-6 1 0,3 4 0,0-4 0,0-1 0,1 0 0,-1-3 0,0 7 0,0-6 0,1 2 0,0-3 0,0 0 0,0 3 0,3-2 0,-3 2 0,-1-4 0,-1 4 0,-3-3 0,5 3 0,-1 1 0,1-4 0,0 8 0,-3-4 0,2 4 0,-3-4 0,38 3 0,-62-7 0,53 7 0,-62-4 0,36 5 0,0 0 0,-5 0 0,-6 0 0,3 0 0,-6 0 0,12 0 0,-3 0 0,0 0 0,3 0 0,-3-4 0,0 3 0,4-7 0,-5 7 0,6-6 0,0 2 0,0 0 0,1-3 0,-1 7 0,0-7 0,0 3 0,0 0 0,0-3 0,1 7 0,-1-7 0,1 4 0,-1-5 0,1 1 0,0 4 0,0-3 0,-1 6 0,1-7 0,0 4 0,-1-5 0,1 5 0,0 0 0,-1 0 0,1 3 0,-1-7 0,2 7 0,-1-6 0,-1 6 0,1-6 0,-1 6 0,1-3 0,0 0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2:19:53.2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 9 24575,'-19'-9'0,"33"20"0,-3-11 0,24 15 0,-26-11 0,-1-3 0,1 7 0,22 5 0,-16-6 0,22 10 0,-27-12 0,4 1 0,0 2 0,-4-3 0,10 6 0,-10-6 0,10 4 0,-10-4 0,4 5 0,0-1 0,-4-4 0,5 4 0,-7-4 0,1-1 0,0 4 0,0-3 0,0 0 0,-1 3 0,1-3 0,0 3 0,-1 0 0,0 0 0,0-3 0,0 2 0,0-2 0,-3 3 0,7 0 0,-7-3 0,7-1 0,-1-4 0,-2 0 0,2 0 0,-29-12 0,11 5 0,-21-6 0,19 9 0,5 0 0,-8 0 0,10-5 0,-9 5 0,41 1 0,-17 3 0,25 4 0,-19 1 0,-9 0 0,5 4 0,-7-4 0,1 0 0,0 3 0,0-4 0,0 5 0,-1 0 0,1 0 0,5 0 0,2 1 0,48 14 0,-33-11 0,33 11 0,-43-14 0,0 1 0,0-1 0,-6 0 0,42 28 0,-34-23 0,29 22 0,-39-32 0,-5 3 0,1-7 0,0 7 0,0-7 0,-1 6 0,1-6 0,0 7 0,0-7 0,0 7 0,-1-3 0,1 0 0,0 3 0,5-7 0,-4 3 0,5-1 0,-7-2 0,7 8 0,-5-8 0,4 8 0,0-8 0,2 7 0,-1-7 0,5 9 0,-5-9 0,6 8 0,-5-4 0,4 5 0,-5 0 0,6-4 0,0 3 0,0-3 0,0 4 0,0 1 0,-6-2 0,5 2 0,-10-2 0,10-4 0,-10 3 0,9-2 0,-8 3 0,8-4 0,-3 4 0,-1-4 0,5 0 0,-10 3 0,4-7 0,1 8 0,-5-4 0,9 0 0,-9 3 0,10-2 0,-4 4 0,5-5 0,7 5 0,-6-4 0,6 1 0,0 3 0,-5-4 0,5 1 0,-13 1 0,5-7 0,-10 7 0,10-2 0,-5 3 0,1-3 0,3 3 0,-3-3 0,12 5 0,-5 0 0,5 0 0,-7-5 0,7 4 0,-11-9 0,9 9 0,-10-8 0,0 6 0,-2-7 0,0 3 0,2 1 0,4-4 0,1 8 0,0-8 0,0 8 0,7-7 0,-5 7 0,12-8 0,-12 4 0,-1-1 0,-2-3 0,-10 6 0,10-6 0,-10 7 0,4-7 0,-5 7 0,5-7 0,-4 7 0,10-3 0,-5 0 0,6 5 0,0-9 0,0 3 0,0 1 0,0-4 0,0 8 0,0-7 0,0 7 0,0-8 0,7 9 0,2-3 0,-1 4 0,6-4 0,-5 3 0,7-9 0,-1 5 0,-6-6 0,5 0 0,-5 0 0,6 5 0,-6-4 0,-2 5 0,0-6 0,1 5 0,8-3 0,0 3 0,-1 0 0,1-3 0,0 3 0,-1 1 0,1-5 0,0 4 0,-8-5 0,6 6 0,-12-5 0,12 4 0,-6-5 0,1 5 0,-2-4 0,0 9 0,-5-8 0,5 8 0,-7-9 0,-6 4 0,5-1 0,-5-3 0,1 4 0,4-5 0,-5 5 0,6-4 0,7 3 0,-5 1 0,5-4 0,-7 4 0,0-1 0,0-2 0,0 2 0,7-4 0,1 6 0,8-5 0,0 4 0,-1-5 0,9 0 0,-6 0 0,15 0 0,-15 0 0,14 0 0,-14 0 0,6 0 0,-8 0 0,0 0 0,-1 0 0,1 0 0,-7 0 0,5 0 0,-6 0 0,1 0 0,5 0 0,-5 0 0,-1 0 0,6 0 0,-5 0 0,0 0 0,-2 0 0,-7 0 0,0 0 0,0 0 0,-6 0 0,5 0 0,-10 0 0,4 0 0,0 0 0,-4 4 0,10-3 0,-4 3 0,5-4 0,-1 0 0,8 6 0,-5-5 0,5 4 0,-7-5 0,0 0 0,7 0 0,-5 0 0,5 0 0,0 0 0,-6 0 0,6 0 0,-7 0 0,0 0 0,0 0 0,0 0 0,0 0 0,-5 0 0,3 0 0,-9 0 0,5 0 0,-7 0 0,7 0 0,-5 0 0,9 0 0,-3 0 0,-1 0 0,5 0 0,-10 0 0,10 0 0,-10 0 0,4 0 0,-5 0 0,0 0 0,0 0 0,-1 0 0,1 0 0,5 0 0,2 0 0,12 0 0,-5 0 0,12 0 0,-6 0 0,8 0 0,-7 0 0,-2 0 0,-7 0 0,-6 0 0,-1 0 0,-5 0 0,0 0 0,0 0 0,3 0 0,-3 0 0,3 0 0,-4 0 0,6 0 0,32 0 0,-23 0 0,22 0 0,-36 0 0,-1 0 0,1 0 0,23 0 0,-17 0 0,23 0 0,-28 0 0,4 0 0,-5 0 0,-1 0 0,4 0 0,-3 0 0,3 0 0,-3 0 0,0 0 0,-1 0 0,4 0 0,-3 0 0,3 0 0,-4 0 0,0 0 0,4 0 0,-4 0 0,4 0 0,-4 0 0,0 0 0,4 0 0,-3 0 0,3 0 0,-4 0 0,0 0 0,3 0 0,-1 0 0,1 0 0,-3 0 0,4 0 0,-4 0 0,5 0 0,-5 0 0,0 0 0,4 0 0,-3 0 0,2 0 0,-2 0 0,-1 0 0,4 0 0,-3 0 0,3 0 0,-5-3 0,1-1 0,-4-7 0,-1 2 0,-3-2 0,0 4 0,0-5 0,0 3 0,0-2 0,4 3 0,-3 0 0,12 4 0,-7 0 0,8 4 0,-3 0 0,-2 0 0,2 0 0,-3 0 0,0 0 0,4 0 0,-3 0 0,2 0 0,-3 0 0,3 0 0,-3 0 0,3 4 0,-3-3 0,-1 6 0,4-6 0,-6 5 0,-21 3 0,7-4 0,-25 8 0,24-8 0,-14 5 0,8 0 0,-4-4 0,0 3 0,-3-8 0,1 4 0,-6-5 0,-1 0 0,0 5 0,-8-4 0,7 5 0,2-6 0,0 0 0,5 4 0,-5-2 0,7 2 0,0-4 0,-7 0 0,5 0 0,-12 0 0,5 0 0,-15 0 0,-2 0 0,-9 0 0,-10 0 0,-3-7 0,-9 5 0,-1-12 0,1 13-455,-12-6 455,-2 7 0,-1-7 0,3 5 0,21-5 0,3 7 0,10 0 0,9 0 0,2-5 0,8 3 0,0-3 0,7 5 0,2 0 0,7 0 0,0-5 455,5 4-455,-4-4 0,10 5 0,-4 0 0,5 0 0,0 0 0,0 0 0,-5 0 0,3 0 0,-3 0 0,5 0 0,0 0 0,0 0 0,0 0 0,1 0 0,-1 0 0,0 0 0,0 0 0,0 0 0,0 0 0,0 0 0,0 0 0,0 0 0,0 0 0,0 0 0,1-3 0,23-13 0,-14 9 0,18-9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12:20:06.0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674 710 24575,'-24'-19'0,"-1"-1"0,15 10 0,1-3 0,-3 4 0,10 1 0,-9 4 0,6-8 0,-4 10 0,4-10 0,-3 7 0,3 0 0,-4-7 0,0 7 0,0-8 0,1 8 0,-1-3 0,4 3 0,-3-4 0,3 0 0,0 0 0,-3 1 0,3 0 0,1-1 0,-4 0 0,3 4 0,-4-3 0,0 3 0,0-4 0,0 0 0,0 1 0,-5-2 0,4 1 0,-4-1 0,9 1 0,-3 0 0,3 0 0,-4 1 0,4-1 0,-2 5 0,2-4 0,-4 3 0,1-3 0,3-1 0,-3 4 0,3-3 0,-4 3 0,4-4 0,1 0 0,0 1 0,-1-1 0,-4 5 0,4-7 0,-2 5 0,6-6 0,-6 5 0,2-1 0,-3 4 0,0-3 0,0 3 0,4-4 0,-4 0 0,0 4 0,2-4 0,-5 3 0,6 0 0,-3 1 0,-5 1 0,4 2 0,-3-3 0,4-2 0,3 1 0,-2-6 0,3 3 0,0 1 0,0-4 0,4 3 0,0-2 0,0-1 0,-6 7 0,4-10 0,-4 9 0,6-9 0,0 6 0,0-2 0,-7 2 0,5 1 0,-9-1 0,7 25 0,4-15 0,-3 25 0,7-19 0,-4 1 0,0 3 0,0-4 0,4 1 0,-3-1 0,-9-29 0,6 14 0,-9-23 0,11 22 0,-4 3 0,0-5 0,-3 5 0,2-7 0,-2 5 0,2 2 0,2 26 0,4-6 0,6 27 0,4-3 0,1 0 0,1 16 0,-6-16 0,5 6 0,-6-15 0,1 5 0,-3-13 0,0 1 0,-3-9 0,3-5 0,-4 0 0,0-1 0,4 1 0,-3 0 0,3-1 0,-4 2 0,0-2 0,0 2 0,0-2 0,0 1 0,0 5 0,0-3 0,0 8 0,0-9 0,0 10 0,0-10 0,0 10 0,0-10 0,4 4 0,-3-5 0,3 0 0,-4-1 0,3 1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4T23:16:52.5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1 519 24575,'15'-7'0,"2"-2"0,-9 7 0,2-2 0,3-4 0,6 1 0,8-4 0,3 0 0,0 1 0,-5-1 0,4 0 0,-10 3 0,5-3 0,-7 5 0,-1-1 0,-4 3 0,-1-1 0,0 0 0,-2 1 0,2-1 0,0 2 0,-2-2 0,2 1 0,-3 0 0,-1 1 0,0 2 0,0-1 0,0-1 0,0 1 0,0-1 0,4 0 0,-3 1 0,3-1 0,-4 1 0,0-1 0,0 1 0,0-1 0,0 3 0,-3-4 0,-1 1 0,-19 6 0,4-3 0,-9 8 0,-10 3 0,15-3 0,-15 6 0,19-9 0,-1 2 0,6-1 0,-1-1 0,0 1 0,1-4 0,3 2 0,-2-1 0,5 0 0,-5 0 0,23-7 0,-8 0 0,17-5 0,-10 2 0,9 0 0,-1 0 0,1 0 0,-3 3 0,-5 0 0,0 2 0,-5-1 0,3 3 0,-7-2 0,3 1 0,1 0 0,-4 0 0,3 0 0,-4-1 0,4-1 0,2-1 0,9-2 0,-4 2 0,4-2 0,0 2 0,-4-1 0,4 0 0,-5 0 0,-5 1 0,4 2 0,-8-1 0,3 1 0,-4-1 0,0 0 0,0 0 0,0 1 0,0-1 0,0 3 0,0-3 0,0 3 0,-1-3 0,2 1 0,-1-1 0,0 0 0,0-2 0,5 1 0,-3-1 0,2 2 0,0-1 0,-3 2 0,3-1 0,-4 3 0,0-3 0,0 2 0,0-1 0,0-2 0,4 0 0,3-3 0,3 3 0,-1-3 0,1 3 0,-1-2 0,-4 3 0,4-1 0,-8 1 0,3 0 0,0-1 0,-2 1 0,2 1 0,-4-1 0,0 1 0,0 0 0,0 0 0,0 0 0,-1 0 0,1 0 0,1 1 0,-1-2 0,0 2 0,-1-3 0,6 1 0,0-1 0,1 1 0,2-1 0,-3 1 0,5 1 0,0-2 0,-1 1 0,1-1 0,-1-2 0,7 2 0,-6-1 0,5 0 0,-5 0 0,-1 1 0,1 2 0,-4-1 0,-2 1 0,-4 0 0,0 1 0,0-1 0,0 2 0,0-1 0,0 1 0,0 0 0,-1-2 0,1 2 0,1-2 0,-1 2 0,0 0 0,-17 6 0,-3-1 0,-12 4 0,3-2 0,-2 1 0,5-2 0,-5 2 0,7-4 0,5 3 0,-4-2 0,7 0 0,-7 0 0,7 1 0,-6-1 0,6 2 0,-7-3 0,7 2 0,-3-3 0,5 0 0,1 0 0,-1 0 0,0 1 0,0-2 0,-1 2 0,1-2 0,1 0 0,-1 0 0,0-1 0,0-1 0,1-3 0,3 1 0,0-4 0,3 3 0,0 0 0,4-2 0,0 1 0,13-1 0,-3 0 0,13 0 0,3-1 0,1-1 0,5 2 0,0-2 0,-6 3 0,6 0 0,-7-1 0,0 1 0,-5 1 0,-2 0 0,-10 2 0,4 0 0,-9-1 0,5 2 0,-5-2 0,0 2 0,0 0 0,0 0 0,0-1 0,0 1 0,0-1 0,0-1 0,0 2 0,-1-2 0,1 1 0,4 1 0,-2-2 0,2 1 0,-4 0 0,0 0 0,5 1 0,-4 0 0,3 0 0,-4-1 0,0 0 0,4 0 0,-3-1 0,8 2 0,-4-3 0,4 2 0,1-2 0,0 3 0,-1-4 0,1 4 0,-5-3 0,0 2 0,-5 0 0,-1 1 0,1-1 0,-31 0 0,7 0 0,-22 1 0,11 0-984,5 2 0,-6 0 0,0 3 0,-7-1 0,5 3 0,0-1 104,4 0 880,9 2 983,-5-4 0,7 1 0,3 1 0,-3-2 0,7 1 0,-2-2-97,4-1-886,3 1 0,-5-3 0,4 2 0,-5-2 0,3 1 0,0-1 0,0 2 0,0-1 0,1 0 0,-1 0 0,-3-1 0,3 0 0,-3 0 0,7-4 0,7-2 0,1 0 0,8-2 0,-1 4 0,4-1 0,1 2 0,-1 1 0,7-2 0,0 2 0,6-3 0,0 1 0,0 2 0,-6-2 0,5 3 0,-10 0 0,5 1 0,-12 0 0,5 0 0,-8 0 0,3 0 0,-4 0 0,1 0 0,-1 0 0,1 0 0,-36 0 0,12 2 0,-28 2 0,17 2 0,-10 4 0,10-1 0,-7-1 0,16-3 0,1 1 0,6-2 0,-1 1 0,8-2 0,27-8 0,-9 2 0,26-6 0,-16 3 0,0 2-984,3 0 0,-9 0 0,4 1 0,-9 1 0,2 1 0,-7 0 104,4 1 880,-1 0 983,-3 0 0,3 0 0,0 0 0,-2 0 0,6-2 0,-7 2-97,7-2-886,-2 0 0,9 2 0,-4-2 0,9 0 0,4 2 0,7-4 0,5 1 0,9-3 0,2 1 0,9 2 0,-16-1 0,3 3 0,-19-3 0,-1 4 0,-8-2 0,-9 2 0,-2 0 0,-4 0 0,0 0 0,0 0 0,0 0 0,0 0 0,0 0 0,0 0 0,0 0 0,0 0 0,0 0 0,2 0 0,-1 0 0,2 0 0,-3-1 0,-1 0 0,5-2 0,-3 3 0,8-4 0,-8 4 0,8-3 0,1 2 0,2-2 0,8 3 0,-8-2 0,8 0 0,-4 1 0,1-2 0,-2 3 0,-5-2 0,-1 2 0,1 0 0,0 0 0,-1 0 0,1-2 0,-5 2 0,4-2 0,-4 2 0,0 0 0,-1 0 0,-4-1 0,1 0 0,-1 0 0,-1 1 0,1 0 0,0 0 0,0 0 0,1 0 0,3-2 0,-3 2 0,3-2 0,0 2 0,-3 0 0,4-1 0,-6 0 0,1 0 0,0 1 0,0 0 0,0 0 0,0 0 0,5 0 0,-4 0 0,7 0 0,3-2 0,0 1 0,4 0 0,-5 1 0,5 0 0,-5-2 0,6 2 0,-7-2 0,-3 2 0,2 0 0,-2 0 0,9 0 0,-4 0 0,4 0 0,-6 0 0,6 0 0,-3 0 0,3 0 0,-10 0 0,3 0 0,-7 0 0,4 0 0,-1 0 0,-3 0 0,8 0 0,-8 0 0,7 0 0,-2 0 0,-1 0 0,3 0 0,-2 0 0,-1 0 0,4 0 0,-4 0 0,4 0 0,1 0 0,0 0 0,5 0 0,-4 0 0,10 0 0,-5 0 0,6 0 0,7 0 0,-5 0 0,4 0 0,-5 0 0,-1 0 0,-6 2 0,-1-2 0,-5 2 0,5-1 0,-4 0 0,4 3 0,-5-4 0,-1 1 0,1-1 0,0 2 0,-1-1 0,1 0 0,-5-1 0,4 0 0,-8 0 0,3 0 0,1 0 0,-4 0 0,7 0 0,-3 2 0,5-2 0,0 2 0,-6-2 0,5 0 0,-3 0 0,4 2 0,-6-2 0,5 2 0,-8-2 0,8 0 0,-8 1 0,7-1 0,-2 2 0,3-1 0,1 0 0,0 2 0,5-1 0,-5 1 0,5 0 0,-5-3 0,0 4 0,5-4 0,-4 4 0,4-2 0,-5-1 0,-1 3 0,1-4 0,0 4 0,-5-4 0,0 3 0,-6-3 0,1 3 0,0-2 0,0 0 0,0 0 0,-26 1 0,8-1 0,-22 1 0,16-2 0,1 0 0,-6 0 0,-35 0 0,13 0 0,-19 0 0,27 0 0,7 0 0,-1 0 0,7 0 0,0 0 0,7 0 0,4 0 0,0 0 0,5 0 0,0-2 0,0 2 0,0-3 0,3 1 0,-5-1 0,4 1 0,-5 0 0,3 1 0,-1-2 0,1 3 0,-4-1 0,3-1 0,-8 2 0,4-3 0,-1 2 0,-2-2 0,6 3 0,-6-2 0,7 2 0,-7-2 0,2 2 0,-4-2 0,1 2 0,-1-1 0,0 0 0,0 0 0,0 1 0,1-2 0,-1 1 0,0 0 0,1-1 0,3 2 0,-2-4 0,2 4 0,-3-3 0,-1 2 0,0-2 0,0 2 0,0 0 0,1-1 0,-1 2 0,4-2 0,-2 2 0,7 0 0,-3 0 0,3-1 0,1 0 0,0 0 0,0 1 0,1-1 0,-1 0 0,-1 0 0,1-1 0,0 2 0,0-1 0,1-1 0,2-1 0,1 0 0,5-1 0,5 2 0,1 0 0,2 2 0,-3-2 0,0 1 0,4 0 0,2 0 0,3 1 0,6 0 0,-4 0 0,10 0 0,-5 0 0,7 0 0,-7 0 0,-1 0 0,-6 0 0,1 0 0,-4 0 0,-2 0 0,-4 0 0,4 0 0,-3 1 0,8 1 0,-8 0 0,7 2 0,-3-3 0,5 3 0,0-2 0,-5 1 0,3-1 0,-7 0 0,8 1 0,-8-1 0,8 0 0,-4 1 0,4-1 0,1 2 0,0 0 0,-1-1 0,7 1 0,-5 0 0,4 0 0,-5 0 0,-1-2 0,1 1 0,-1-1 0,0 2 0,1-2 0,0 1 0,-1-1 0,1 0 0,5 2 0,-4-4 0,4 4 0,-5-4 0,0 4 0,-1-4 0,1 1 0,0 1 0,-5-1 0,3 2 0,-2-3 0,4 4 0,-1-4 0,1 3 0,-1-2 0,0 0 0,1 1 0,0-2 0,-5 3 0,-1-2 0,-3 0 0,3 1 0,-3-2 0,3 2 0,-4-1 0,5 0 0,-4 1 0,7-1 0,-3 2 0,5-3 0,-5 3 0,4-1 0,-8 0 0,3 1 0,-4-3 0,0 2 0,0-2 0,-1 1 0,2 0 0,-1 0 0,4 0 0,-3 0 0,4 1 0,-1-1 0,-3 0 0,3 0 0,0 1 0,-3-2 0,4 2 0,-1-1 0,-3 0 0,7 1 0,-3-1 0,1 0 0,2 0 0,-6-1 0,6 2 0,-3-2 0,0 2 0,4 0 0,-8-2 0,3 2 0,-4-1 0,0-1 0,5 2 0,-5-1 0,5 0 0,-5 1 0,4-1 0,-3 0 0,4 1 0,-1-2 0,-3 1 0,3 0 0,-4 0 0,0 0 0,0-1 0,-1 0 0,2 0 0,-1 2 0,-1-2 0,1 3 0,-1-3 0,1 1 0,3-1 0,-3 2 0,4-2 0,-5 1 0,1-1 0,2 1 0,-2 0 0,2 0 0,-3-1 0,1 0 0,3 2 0,-7-1 0,7 1 0,-7 1 0,3-2 0,-2 3 0,-1-1 0,-3 1 0,0-1 0,-10 0 0,5-2 0,-13 2 0,6-2 0,0 1 0,-10-2 0,9 1 0,-9 0 0,4 0 0,2-1 0,-1 0 0,0 0 0,5 0 0,-3 0 0,7 0 0,-3 0 0,4-2 0,4-1 0,-3 0 0,5-1 0,-4 1 0,1 0 0,-4 1 0,4-1 0,-1 1 0,4-2 0,-5 1 0,2-1 0,-3 2 0,0-1 0,-1 0 0,2 1 0,2-1 0,19 2 0,-7 0 0,18 1 0,-14 0 0,5 0 0,-5 1 0,4-1 0,-8 3 0,3-1 0,0-1 0,-3 2 0,3-2 0,-3 1 0,-1-1 0,0 2 0,0-2 0,-1 1 0,1 1 0,0-3 0,1 3 0,-2-3 0,1 3 0,-1-3 0,2 3 0,-2-3 0,0 3 0,3-3 0,-4 3 0,6-3 0,-7 1 0,4-1 0,1 2 0,-2-2 0,1 3 0,-2-3 0,0 1 0,3-1 0,-3 0 0,3 0 0,-3 1 0,0 2 0,-2 0 0,1 0 0,1-2 0,1-1 0,2 1 0,-3 0 0,0 2 0,1-2 0,-1 1 0,3-1 0,-3-1 0,3 0 0,-1 2 0,-1-2 0,2 3 0,-3-2 0,-1 1 0,2 0 0,-2 0 0,2-1 0,-4 4 0,-1-3 0,-2 2 0,-5-12 0,4 6 0,-7-8 0,7 7 0,-2 2 0,15 7 0,-9-5 0,11 7 0,-14-6 0,3 0 0,-16-6 0,7 3 0,-14-8 0,13 6 0,0-2 0,1 4 0,2-1 0,-2 0 0,-1 0 0,0-1 0,3 2 0,-5-1 0,7-1 0,-7 3 0,2-3 0,-1 1 0,-1 1 0,6-2 0,-6 2 0,4-1 0,-3 1 0,29 2 0,-13 3 0,21 0 0,-22 1 0,1 0 0,-4-1 0,3 1 0,-7-2 0,7 1 0,-3-2 0,2 2 0,1-2 0,-1 1 0,0-2 0,0 2 0,0-2 0,0 1 0,0 1 0,2-3 0,-16-7 0,7 3 0,-13-6 0,7 7 0,3 0 0,1 0 0,-4-2 0,3 2 0,-4-2 0,0 2 0,1-1 0,0-1 0,0 2 0,0 0 0,0 1 0,3-1 0,-3 2 0,3-3 0,-3 3 0,0-2 0,1 3 0,-1-2 0,17 10 0,-5 0 0,13 7 0,-5 2 0,-2-4 0,1 1 0,-2-1 0,-2-7 0,1 3 0,-2-5 0,-3 1 0,3-2 0,-1-10 0,-1 5 0,0-7 0,-5 6 0,0 0 0,0-1 0,0 1 0,0-1 0,-5 0 0,0 3 0,-4-1 0,1 2 0,1-1 0,0-1 0,1 0 0,-1-1 0,0 3 0,-1-3 0,2 2 0,0-2 0,-1 0 0,1 1 0,2 0 0,-2 0 0,-1-1 0,-1 1 0,-3-1 0,5 1 0,-1 1 0,1-2 0,-1 3 0,-1-1 0,0 1 0,-1-2 0,30 2 0,-50-3 0,43 3 0,-50-2 0,29 2 0,0 0 0,-4 0 0,-5 0 0,2 0 0,-4 0 0,9 0 0,-2 0 0,0 0 0,2 0 0,-2-1 0,0 0 0,3-2 0,-4 3 0,5-2 0,0 0 0,0 0 0,1-1 0,-1 3 0,-1-3 0,1 1 0,0 0 0,0 0 0,1 1 0,-1-2 0,0 2 0,0-2 0,1 0 0,-1 2 0,1-2 0,-1 3 0,1-3 0,-1 1 0,0-1 0,1 2 0,-1-1 0,0 1 0,1 1 0,-1-3 0,1 2 0,0-1 0,-1 2 0,1-3 0,-2 3 0,2-2 0,0 1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137025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2538" y="719138"/>
            <a:ext cx="4797425" cy="3597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6125"/>
            <a:ext cx="583882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373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7025" y="9107488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A360A08E-B480-4EEB-AC0A-E85FC61EE4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77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2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1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60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6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715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7F4629D-B116-4D04-BF68-6BD18B0A63B7}" type="slidenum">
              <a:rPr lang="en-US" altLang="zh-CN" sz="1300"/>
              <a:pPr/>
              <a:t>14</a:t>
            </a:fld>
            <a:endParaRPr lang="en-US" altLang="zh-CN" sz="1300"/>
          </a:p>
        </p:txBody>
      </p:sp>
      <p:sp>
        <p:nvSpPr>
          <p:cNvPr id="29699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b="0" kern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15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43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715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7F4629D-B116-4D04-BF68-6BD18B0A63B7}" type="slidenum">
              <a:rPr lang="en-US" altLang="zh-CN" sz="1300"/>
              <a:pPr/>
              <a:t>16</a:t>
            </a:fld>
            <a:endParaRPr lang="en-US" altLang="zh-CN" sz="1300"/>
          </a:p>
        </p:txBody>
      </p:sp>
      <p:sp>
        <p:nvSpPr>
          <p:cNvPr id="29699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340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715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BBBAB2A-4178-4466-ACFD-E313B416A8BD}" type="slidenum">
              <a:rPr lang="en-US" altLang="zh-CN" sz="1300"/>
              <a:pPr/>
              <a:t>17</a:t>
            </a:fld>
            <a:endParaRPr lang="en-US" altLang="zh-CN" sz="1300"/>
          </a:p>
        </p:txBody>
      </p:sp>
      <p:sp>
        <p:nvSpPr>
          <p:cNvPr id="32771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25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41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85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400"/>
              </a:spcBef>
              <a:spcAft>
                <a:spcPts val="120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15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715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F552F57-C618-44C4-B716-32FB6C88751C}" type="slidenum">
              <a:rPr lang="en-US" altLang="zh-CN" sz="1300"/>
              <a:pPr/>
              <a:t>21</a:t>
            </a:fld>
            <a:endParaRPr lang="en-US" altLang="zh-CN" sz="1300"/>
          </a:p>
        </p:txBody>
      </p:sp>
      <p:sp>
        <p:nvSpPr>
          <p:cNvPr id="33795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967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715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5E0B22-5373-429F-BC13-C7AB69543A88}" type="slidenum">
              <a:rPr lang="en-US" altLang="zh-CN" sz="1300"/>
              <a:pPr/>
              <a:t>22</a:t>
            </a:fld>
            <a:endParaRPr lang="en-US" altLang="zh-CN" sz="1300"/>
          </a:p>
        </p:txBody>
      </p:sp>
      <p:sp>
        <p:nvSpPr>
          <p:cNvPr id="36867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715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F552F57-C618-44C4-B716-32FB6C88751C}" type="slidenum">
              <a:rPr lang="en-US" altLang="zh-CN" sz="1300"/>
              <a:pPr/>
              <a:t>23</a:t>
            </a:fld>
            <a:endParaRPr lang="en-US" altLang="zh-CN" sz="1300"/>
          </a:p>
        </p:txBody>
      </p:sp>
      <p:sp>
        <p:nvSpPr>
          <p:cNvPr id="33795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904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80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715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B5CF96B-4788-4A69-A790-CFB079315C8C}" type="slidenum">
              <a:rPr lang="en-US" altLang="zh-CN" sz="1300"/>
              <a:pPr/>
              <a:t>25</a:t>
            </a:fld>
            <a:endParaRPr lang="en-US" altLang="zh-CN" sz="1300"/>
          </a:p>
        </p:txBody>
      </p:sp>
      <p:sp>
        <p:nvSpPr>
          <p:cNvPr id="38915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015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715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B5CF96B-4788-4A69-A790-CFB079315C8C}" type="slidenum">
              <a:rPr lang="en-US" altLang="zh-CN" sz="1300"/>
              <a:pPr/>
              <a:t>26</a:t>
            </a:fld>
            <a:endParaRPr lang="en-US" altLang="zh-CN" sz="1300"/>
          </a:p>
        </p:txBody>
      </p:sp>
      <p:sp>
        <p:nvSpPr>
          <p:cNvPr id="38915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551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15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715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715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715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B5CF96B-4788-4A69-A790-CFB079315C8C}" type="slidenum">
              <a:rPr lang="en-US" altLang="zh-CN" sz="1300"/>
              <a:pPr/>
              <a:t>27</a:t>
            </a:fld>
            <a:endParaRPr lang="en-US" altLang="zh-CN" sz="1300"/>
          </a:p>
        </p:txBody>
      </p:sp>
      <p:sp>
        <p:nvSpPr>
          <p:cNvPr id="38915" name="矩形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667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37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34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0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9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55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02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45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IN" sz="1200" strike="noStrike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710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5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27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64FE6-B8C9-42F4-B91E-7C7B87173A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9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400"/>
              </a:spcBef>
              <a:spcAft>
                <a:spcPts val="1200"/>
              </a:spcAft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A08E-B480-4EEB-AC0A-E85FC61EE4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9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5E754-B31F-4A71-867E-0FE19050EF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05F94-5301-41FF-931C-44E881EE5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800AF-2274-4DC7-9776-A1368569DB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7E7CC-9FFD-4EC8-A9FD-9B2CC3C2F3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480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Section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5E754-B31F-4A71-867E-0FE19050EF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8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A82A8-6361-4164-890C-6BD5213043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A3B80-BBE8-4C6F-8E15-C53EE22F5C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780DD-18F3-4465-92B0-5554239981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25226-2584-4A1E-A406-890E9C0B3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A27CF-AB06-4D23-8E88-D17D62924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20BDD-6FC1-4E61-AEE9-981D493E5F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F3E4F-EDA9-45E0-80D9-1F38880BCA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4008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b="1"/>
            </a:lvl1pPr>
          </a:lstStyle>
          <a:p>
            <a:pPr>
              <a:defRPr/>
            </a:pPr>
            <a:fld id="{5959F1F9-0F1C-4545-9E94-286A3EFE2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376193"/>
            <a:ext cx="1346994" cy="48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457200" y="1066800"/>
            <a:ext cx="82296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62455" y="6248400"/>
            <a:ext cx="8229600" cy="762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6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junzhao@ntu.edu.s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customXml" Target="../ink/ink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gif"/><Relationship Id="rId7" Type="http://schemas.openxmlformats.org/officeDocument/2006/relationships/customXml" Target="../ink/ink4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customXml" Target="../ink/ink3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7.png"/><Relationship Id="rId7" Type="http://schemas.openxmlformats.org/officeDocument/2006/relationships/customXml" Target="../ink/ink7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customXml" Target="../ink/ink6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HlJ4psu5aU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hyperlink" Target="https://www.youtube.com/watch?v=oUN-s6aFMTk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5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6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hyperlink" Target="https://www.youtube.com/watch?v=oUN-s6aFMTk" TargetMode="External"/><Relationship Id="rId5" Type="http://schemas.openxmlformats.org/officeDocument/2006/relationships/customXml" Target="../ink/ink10.xml"/><Relationship Id="rId10" Type="http://schemas.openxmlformats.org/officeDocument/2006/relationships/hyperlink" Target="https://www.youtube.com/watch?v=-HlJ4psu5aU" TargetMode="External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mailto:junzhao@ntu.edu.s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0.png"/><Relationship Id="rId5" Type="http://schemas.openxmlformats.org/officeDocument/2006/relationships/tags" Target="../tags/tag6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B3F6AF-F3F4-D148-9326-E2B4FEDEC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t="5015" r="9044" b="9407"/>
          <a:stretch/>
        </p:blipFill>
        <p:spPr bwMode="auto">
          <a:xfrm>
            <a:off x="211014" y="2588455"/>
            <a:ext cx="3483198" cy="332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en-US">
                <a:solidFill>
                  <a:schemeClr val="tx2"/>
                </a:solidFill>
              </a:rPr>
              <a:t>Recap of the previous lectures</a:t>
            </a:r>
          </a:p>
          <a:p>
            <a:pPr algn="just" eaLnBrk="1" hangingPunct="1"/>
            <a:r>
              <a:rPr lang="en-US">
                <a:solidFill>
                  <a:schemeClr val="tx2"/>
                </a:solidFill>
              </a:rPr>
              <a:t>Week 7’s Lecture 1: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Network </a:t>
            </a:r>
            <a:r>
              <a:rPr lang="en-US" altLang="zh-CN">
                <a:solidFill>
                  <a:schemeClr val="tx2"/>
                </a:solidFill>
              </a:rPr>
              <a:t>p</a:t>
            </a:r>
            <a:r>
              <a:rPr lang="en-US">
                <a:solidFill>
                  <a:schemeClr val="tx2"/>
                </a:solidFill>
              </a:rPr>
              <a:t>aradigms</a:t>
            </a:r>
          </a:p>
          <a:p>
            <a:pPr algn="just" eaLnBrk="1" hangingPunct="1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B8392B-43ED-4C44-BD0D-90BB2CEB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635"/>
            <a:ext cx="9144000" cy="914400"/>
          </a:xfrm>
        </p:spPr>
        <p:txBody>
          <a:bodyPr/>
          <a:lstStyle/>
          <a:p>
            <a:r>
              <a:rPr lang="fr-FR" sz="3000" b="1" i="0" u="none" strike="noStrike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  <a:t>SC2008/CZ3006/CE3005:</a:t>
            </a:r>
            <a:br>
              <a:rPr lang="fr-FR" sz="3000" b="1" i="0" u="none" strike="noStrike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</a:br>
            <a:r>
              <a:rPr lang="en-US" sz="3000"/>
              <a:t>Computer Networks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C3636D-D6D2-6AE1-2C34-0535FAC0A0A6}"/>
              </a:ext>
            </a:extLst>
          </p:cNvPr>
          <p:cNvSpPr txBox="1"/>
          <p:nvPr/>
        </p:nvSpPr>
        <p:spPr>
          <a:xfrm>
            <a:off x="3694212" y="2900931"/>
            <a:ext cx="5373586" cy="2805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atin typeface="+mn-lt"/>
              </a:rPr>
              <a:t>Jun ZHAO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>
                <a:latin typeface="+mn-lt"/>
              </a:rPr>
              <a:t>Assistant Professor 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>
                <a:latin typeface="+mn-lt"/>
              </a:rPr>
              <a:t>School of Computer Science and Engineering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>
                <a:latin typeface="+mn-lt"/>
              </a:rPr>
              <a:t>(SCSE)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>
                <a:latin typeface="+mn-lt"/>
                <a:hlinkClick r:id="rId4"/>
              </a:rPr>
              <a:t>JunZhao@ntu.edu.sg</a:t>
            </a:r>
            <a:endParaRPr kumimoji="1" lang="en-US" altLang="zh-CN" sz="2000">
              <a:latin typeface="+mn-lt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>
                <a:latin typeface="+mn-lt"/>
              </a:rPr>
              <a:t>Office:</a:t>
            </a:r>
            <a:r>
              <a:rPr kumimoji="1" lang="zh-CN" altLang="en-US" sz="2000">
                <a:latin typeface="+mn-lt"/>
              </a:rPr>
              <a:t> </a:t>
            </a:r>
            <a:r>
              <a:rPr lang="en-SG" altLang="zh-CN" sz="2000" b="0" i="0" u="none" strike="noStrike">
                <a:solidFill>
                  <a:srgbClr val="333333"/>
                </a:solidFill>
                <a:effectLst/>
                <a:latin typeface="+mn-lt"/>
              </a:rPr>
              <a:t>N4-02C-111</a:t>
            </a:r>
            <a:endParaRPr kumimoji="1" lang="zh-CN" altLang="en-US" sz="2000">
              <a:latin typeface="+mn-lt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C773ED0-F7F4-9642-8468-73769547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0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Circuit Switching Network</a:t>
            </a:r>
            <a:r>
              <a:rPr lang="en-US" altLang="zh-CN"/>
              <a:t>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0B33-944D-E205-0099-1F529722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0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c</a:t>
            </a:r>
            <a:r>
              <a:rPr lang="en-US" altLang="en-US"/>
              <a:t>ircuit</a:t>
            </a:r>
            <a:r>
              <a:rPr lang="en-US" altLang="zh-CN"/>
              <a:t>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>
                <a:solidFill>
                  <a:schemeClr val="tx2"/>
                </a:solidFill>
              </a:rPr>
              <a:t>A path that electric current flows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E18111-329F-A743-A79C-D27D47093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4"/>
          <a:stretch/>
        </p:blipFill>
        <p:spPr bwMode="auto">
          <a:xfrm>
            <a:off x="958121" y="2068643"/>
            <a:ext cx="6528258" cy="40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26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zh-CN" sz="3000"/>
              <a:t>The</a:t>
            </a:r>
            <a:r>
              <a:rPr lang="zh-CN" altLang="en-US" sz="3000"/>
              <a:t> </a:t>
            </a:r>
            <a:r>
              <a:rPr lang="en-US" altLang="zh-CN" sz="3000"/>
              <a:t>phrase</a:t>
            </a:r>
            <a:r>
              <a:rPr lang="zh-CN" altLang="en-US" sz="3000"/>
              <a:t> </a:t>
            </a:r>
            <a:r>
              <a:rPr lang="en-US" altLang="zh-CN" sz="3000"/>
              <a:t>“c</a:t>
            </a:r>
            <a:r>
              <a:rPr lang="en-US" altLang="en-US" sz="3000"/>
              <a:t>ircuit </a:t>
            </a:r>
            <a:r>
              <a:rPr lang="en-US" altLang="zh-CN" sz="3000"/>
              <a:t>s</a:t>
            </a:r>
            <a:r>
              <a:rPr lang="en-US" altLang="en-US" sz="3000"/>
              <a:t>witching </a:t>
            </a:r>
            <a:r>
              <a:rPr lang="en-US" altLang="zh-CN" sz="3000"/>
              <a:t>n</a:t>
            </a:r>
            <a:r>
              <a:rPr lang="en-US" altLang="en-US" sz="3000"/>
              <a:t>etwork</a:t>
            </a:r>
            <a:r>
              <a:rPr lang="en-US" altLang="zh-CN" sz="3000"/>
              <a:t>s”: Why the word</a:t>
            </a:r>
            <a:r>
              <a:rPr lang="zh-CN" altLang="en-US" sz="3000"/>
              <a:t> </a:t>
            </a:r>
            <a:r>
              <a:rPr lang="en-US" altLang="zh-CN" sz="3000"/>
              <a:t>“c</a:t>
            </a:r>
            <a:r>
              <a:rPr lang="en-US" altLang="en-US" sz="3000"/>
              <a:t>ircuit”</a:t>
            </a:r>
            <a:r>
              <a:rPr lang="en-US" altLang="zh-CN" sz="3000"/>
              <a:t>?</a:t>
            </a:r>
            <a:endParaRPr lang="en-US" sz="3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5917"/>
            <a:ext cx="9144000" cy="5029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>
                <a:solidFill>
                  <a:schemeClr val="tx2"/>
                </a:solidFill>
              </a:rPr>
              <a:t>In </a:t>
            </a:r>
            <a:r>
              <a:rPr lang="en-US" altLang="zh-CN">
                <a:solidFill>
                  <a:schemeClr val="tx2"/>
                </a:solidFill>
              </a:rPr>
              <a:t>c</a:t>
            </a:r>
            <a:r>
              <a:rPr lang="en-US">
                <a:solidFill>
                  <a:schemeClr val="tx2"/>
                </a:solidFill>
              </a:rPr>
              <a:t>ircuit </a:t>
            </a:r>
            <a:r>
              <a:rPr lang="en-US" altLang="zh-CN">
                <a:solidFill>
                  <a:schemeClr val="tx2"/>
                </a:solidFill>
              </a:rPr>
              <a:t>s</a:t>
            </a:r>
            <a:r>
              <a:rPr lang="en-US">
                <a:solidFill>
                  <a:schemeClr val="tx2"/>
                </a:solidFill>
              </a:rPr>
              <a:t>witching, a </a:t>
            </a:r>
            <a:r>
              <a:rPr lang="en-US">
                <a:solidFill>
                  <a:srgbClr val="C00000"/>
                </a:solidFill>
              </a:rPr>
              <a:t>dedicated </a:t>
            </a:r>
            <a:r>
              <a:rPr lang="en-US" altLang="zh-CN">
                <a:solidFill>
                  <a:srgbClr val="C00000"/>
                </a:solidFill>
              </a:rPr>
              <a:t>path</a:t>
            </a:r>
            <a:r>
              <a:rPr lang="en-US">
                <a:solidFill>
                  <a:schemeClr val="tx2"/>
                </a:solidFill>
              </a:rPr>
              <a:t> (by circuit) is established between two devices (e.g., telephones) </a:t>
            </a:r>
            <a:r>
              <a:rPr lang="en-US">
                <a:solidFill>
                  <a:srgbClr val="C00000"/>
                </a:solidFill>
              </a:rPr>
              <a:t>before</a:t>
            </a:r>
            <a:r>
              <a:rPr lang="en-US">
                <a:solidFill>
                  <a:schemeClr val="tx2"/>
                </a:solidFill>
              </a:rPr>
              <a:t> the devices </a:t>
            </a:r>
            <a:r>
              <a:rPr lang="en-US" altLang="zh-CN">
                <a:solidFill>
                  <a:schemeClr val="tx2"/>
                </a:solidFill>
              </a:rPr>
              <a:t>can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communicate. </a:t>
            </a:r>
          </a:p>
          <a:p>
            <a:pPr eaLnBrk="1" hangingPunct="1"/>
            <a:endParaRPr lang="en-US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6" descr="PPT - Circuit Switching PowerPoint Presentation, free download - ID:2994961">
            <a:extLst>
              <a:ext uri="{FF2B5EF4-FFF2-40B4-BE49-F238E27FC236}">
                <a16:creationId xmlns:a16="http://schemas.microsoft.com/office/drawing/2014/main" id="{8E97A13E-974D-3F4D-8EC6-C78E1736F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4" t="52515" r="10000" b="5409"/>
          <a:stretch/>
        </p:blipFill>
        <p:spPr bwMode="auto">
          <a:xfrm>
            <a:off x="3449256" y="3428999"/>
            <a:ext cx="5575854" cy="236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B9594B-D8C9-284F-A5E1-55A496AF9485}"/>
              </a:ext>
            </a:extLst>
          </p:cNvPr>
          <p:cNvSpPr txBox="1">
            <a:spLocks/>
          </p:cNvSpPr>
          <p:nvPr/>
        </p:nvSpPr>
        <p:spPr bwMode="auto">
          <a:xfrm>
            <a:off x="317274" y="3429000"/>
            <a:ext cx="3131982" cy="236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b="0" kern="0">
                <a:ea typeface="+mn-lt"/>
                <a:cs typeface="+mn-lt"/>
              </a:rPr>
              <a:t>The communication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happens as if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the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devices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were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physically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connected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by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an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electrical</a:t>
            </a:r>
            <a:r>
              <a:rPr lang="zh-CN" altLang="en-US" sz="2400" b="0" kern="0">
                <a:ea typeface="+mn-lt"/>
                <a:cs typeface="+mn-lt"/>
              </a:rPr>
              <a:t> </a:t>
            </a:r>
            <a:r>
              <a:rPr lang="en-US" altLang="zh-CN" sz="2400" b="0" kern="0">
                <a:ea typeface="+mn-lt"/>
                <a:cs typeface="+mn-lt"/>
              </a:rPr>
              <a:t>circuit.</a:t>
            </a:r>
            <a:endParaRPr lang="zh-CN" altLang="en-US" sz="2400" b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80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733A7-492F-8E44-AD93-770B19500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7924" y="1252537"/>
            <a:ext cx="8139675" cy="1670545"/>
          </a:xfrm>
        </p:spPr>
        <p:txBody>
          <a:bodyPr/>
          <a:lstStyle/>
          <a:p>
            <a:r>
              <a:rPr lang="en-US" altLang="zh-CN"/>
              <a:t>To  avoid  having  a  permanent  physical  link  between any  two  devices,  the network</a:t>
            </a:r>
            <a:r>
              <a:rPr lang="zh-CN" altLang="en-US"/>
              <a:t> </a:t>
            </a:r>
            <a:r>
              <a:rPr lang="en-US" altLang="zh-CN"/>
              <a:t>uses switches.</a:t>
            </a:r>
            <a:endParaRPr lang="en-US"/>
          </a:p>
        </p:txBody>
      </p:sp>
      <p:pic>
        <p:nvPicPr>
          <p:cNvPr id="9" name="图片 8" descr="一群人站在一起合影的黑白照片&#10;&#10;低可信度描述已自动生成">
            <a:extLst>
              <a:ext uri="{FF2B5EF4-FFF2-40B4-BE49-F238E27FC236}">
                <a16:creationId xmlns:a16="http://schemas.microsoft.com/office/drawing/2014/main" id="{F137D13C-FBF2-598B-CB50-EA59A9A2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75" y="3303462"/>
            <a:ext cx="2733310" cy="2188122"/>
          </a:xfrm>
          <a:prstGeom prst="rect">
            <a:avLst/>
          </a:prstGeom>
        </p:spPr>
      </p:pic>
      <p:pic>
        <p:nvPicPr>
          <p:cNvPr id="4098" name="Picture 2" descr="Packet Switching vs Circuit Switching | Discover the Difference Between Circuit  Switching and Packet Switching - Apposite Technologies">
            <a:extLst>
              <a:ext uri="{FF2B5EF4-FFF2-40B4-BE49-F238E27FC236}">
                <a16:creationId xmlns:a16="http://schemas.microsoft.com/office/drawing/2014/main" id="{B82FEB7F-A2CD-FF01-1944-39D7E28BA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7"/>
          <a:stretch/>
        </p:blipFill>
        <p:spPr bwMode="auto">
          <a:xfrm>
            <a:off x="108780" y="3428998"/>
            <a:ext cx="5724000" cy="207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44C5B2-6A17-7E49-9589-BA2381A8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zh-CN" sz="3000"/>
              <a:t>The</a:t>
            </a:r>
            <a:r>
              <a:rPr lang="zh-CN" altLang="en-US" sz="3000"/>
              <a:t> </a:t>
            </a:r>
            <a:r>
              <a:rPr lang="en-US" altLang="zh-CN" sz="3000"/>
              <a:t>phrase</a:t>
            </a:r>
            <a:r>
              <a:rPr lang="zh-CN" altLang="en-US" sz="3000"/>
              <a:t> </a:t>
            </a:r>
            <a:r>
              <a:rPr lang="en-US" altLang="zh-CN" sz="3000"/>
              <a:t>“</a:t>
            </a:r>
            <a:r>
              <a:rPr lang="en-US" altLang="en-US" sz="3000"/>
              <a:t>circuit switching network</a:t>
            </a:r>
            <a:r>
              <a:rPr lang="en-US" altLang="zh-CN" sz="3000"/>
              <a:t>s”: Why the word</a:t>
            </a:r>
            <a:r>
              <a:rPr lang="zh-CN" altLang="en-US" sz="3000"/>
              <a:t> </a:t>
            </a:r>
            <a:r>
              <a:rPr lang="en-US" altLang="zh-CN" sz="3000"/>
              <a:t>“</a:t>
            </a:r>
            <a:r>
              <a:rPr lang="en-US" altLang="en-US" sz="3000"/>
              <a:t>switching”</a:t>
            </a:r>
            <a:r>
              <a:rPr lang="en-US" altLang="zh-CN" sz="3000"/>
              <a:t>?</a:t>
            </a:r>
            <a:endParaRPr lang="en-US" sz="300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3E9259A-92DE-ABB0-B834-1541F3B8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BECD-5C78-7E48-9D82-4D2DFE52B980}"/>
              </a:ext>
            </a:extLst>
          </p:cNvPr>
          <p:cNvSpPr txBox="1"/>
          <p:nvPr/>
        </p:nvSpPr>
        <p:spPr>
          <a:xfrm>
            <a:off x="5846618" y="552766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switching was done by </a:t>
            </a:r>
          </a:p>
          <a:p>
            <a:r>
              <a:rPr lang="en-US"/>
              <a:t>human operators before 1890s</a:t>
            </a:r>
            <a:r>
              <a:rPr lang="en-US" altLang="zh-CN"/>
              <a:t>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FFB66-7AA1-E247-A92D-FD42BA4EF366}"/>
              </a:ext>
            </a:extLst>
          </p:cNvPr>
          <p:cNvSpPr txBox="1"/>
          <p:nvPr/>
        </p:nvSpPr>
        <p:spPr>
          <a:xfrm>
            <a:off x="487896" y="5527666"/>
            <a:ext cx="5209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T</a:t>
            </a:r>
            <a:r>
              <a:rPr lang="en-US"/>
              <a:t>he Public Switched Telephone Network (PSTN)</a:t>
            </a: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31D9724D-D643-CB4B-A9C6-64D0AD67D34C}"/>
              </a:ext>
            </a:extLst>
          </p:cNvPr>
          <p:cNvSpPr txBox="1"/>
          <p:nvPr/>
        </p:nvSpPr>
        <p:spPr>
          <a:xfrm>
            <a:off x="36596" y="3369038"/>
            <a:ext cx="5825012" cy="2628000"/>
          </a:xfrm>
          <a:prstGeom prst="rect">
            <a:avLst/>
          </a:prstGeom>
          <a:noFill/>
          <a:ln w="60325">
            <a:solidFill>
              <a:schemeClr val="accent5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2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Basic operations in circuit switching</a:t>
            </a:r>
            <a:endParaRPr lang="zh-CN" altLang="zh-CN">
              <a:latin typeface="Times New Roman" charset="0"/>
            </a:endParaRPr>
          </a:p>
        </p:txBody>
      </p:sp>
      <p:graphicFrame>
        <p:nvGraphicFramePr>
          <p:cNvPr id="8198" name="矩形 3">
            <a:extLst>
              <a:ext uri="{FF2B5EF4-FFF2-40B4-BE49-F238E27FC236}">
                <a16:creationId xmlns:a16="http://schemas.microsoft.com/office/drawing/2014/main" id="{A623A873-905F-907A-B6F7-C218769DA9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3923827"/>
              </p:ext>
            </p:extLst>
          </p:nvPr>
        </p:nvGraphicFramePr>
        <p:xfrm>
          <a:off x="3743324" y="1364564"/>
          <a:ext cx="5400676" cy="4839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Difference between packet switching &amp; circuit switching techniques?">
            <a:extLst>
              <a:ext uri="{FF2B5EF4-FFF2-40B4-BE49-F238E27FC236}">
                <a16:creationId xmlns:a16="http://schemas.microsoft.com/office/drawing/2014/main" id="{D9EDBBA9-7629-53FC-4430-757C489E6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19923" r="8177" b="20510"/>
          <a:stretch/>
        </p:blipFill>
        <p:spPr bwMode="auto">
          <a:xfrm>
            <a:off x="0" y="2384385"/>
            <a:ext cx="3743324" cy="237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D57B7F7-195D-05AE-15D0-C6451CC3FB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998" y="1464870"/>
            <a:ext cx="1243002" cy="1243002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BD623A8-3CC7-407C-F49A-A29B7D9A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C288-BCC6-2845-95BA-45E0E8D09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98" y="91282"/>
            <a:ext cx="8594203" cy="914400"/>
          </a:xfrm>
        </p:spPr>
        <p:txBody>
          <a:bodyPr/>
          <a:lstStyle/>
          <a:p>
            <a:r>
              <a:rPr lang="en-US" altLang="zh-CN" sz="3000"/>
              <a:t>A</a:t>
            </a:r>
            <a:r>
              <a:rPr lang="zh-CN" altLang="en-US" sz="3000"/>
              <a:t> </a:t>
            </a:r>
            <a:r>
              <a:rPr lang="en-US" altLang="zh-CN" sz="3000"/>
              <a:t>concrete</a:t>
            </a:r>
            <a:r>
              <a:rPr lang="zh-CN" altLang="en-US" sz="3000"/>
              <a:t> </a:t>
            </a:r>
            <a:r>
              <a:rPr lang="en-US" altLang="zh-CN" sz="3000"/>
              <a:t>example:</a:t>
            </a:r>
            <a:r>
              <a:rPr lang="zh-CN" altLang="en-US" sz="3000"/>
              <a:t> </a:t>
            </a:r>
            <a:br>
              <a:rPr lang="en-SG" altLang="zh-CN" sz="3000"/>
            </a:br>
            <a:r>
              <a:rPr lang="en-US" altLang="zh-CN" sz="3000"/>
              <a:t>H</a:t>
            </a:r>
            <a:r>
              <a:rPr lang="en-SG" altLang="zh-CN" sz="3000"/>
              <a:t>ow many </a:t>
            </a:r>
            <a:r>
              <a:rPr lang="en-US" altLang="zh-CN" sz="3000"/>
              <a:t>connections</a:t>
            </a:r>
            <a:r>
              <a:rPr lang="en-SG" altLang="zh-CN" sz="3000"/>
              <a:t> can be supported?</a:t>
            </a:r>
            <a:endParaRPr lang="en-US" sz="30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33AA28-D62B-C444-92EA-E2489BE59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8"/>
          <a:stretch/>
        </p:blipFill>
        <p:spPr bwMode="auto">
          <a:xfrm>
            <a:off x="541498" y="1325562"/>
            <a:ext cx="8064328" cy="472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FEF2F04-58BF-5725-690C-75A49736E67F}"/>
              </a:ext>
            </a:extLst>
          </p:cNvPr>
          <p:cNvSpPr/>
          <p:nvPr/>
        </p:nvSpPr>
        <p:spPr bwMode="auto">
          <a:xfrm>
            <a:off x="1555542" y="1851948"/>
            <a:ext cx="1823448" cy="27779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/>
              <a:t>   </a:t>
            </a:r>
            <a:r>
              <a:rPr lang="en-US" altLang="zh-CN" sz="1400"/>
              <a:t>about 156k calls.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71179A-0DDA-C800-D8AD-9CABD6DD563D}"/>
              </a:ext>
            </a:extLst>
          </p:cNvPr>
          <p:cNvSpPr/>
          <p:nvPr/>
        </p:nvSpPr>
        <p:spPr bwMode="auto">
          <a:xfrm>
            <a:off x="1464980" y="1828028"/>
            <a:ext cx="1738910" cy="2777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how many calls?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A795AD-989E-91B6-895C-A89CEFEB6B94}"/>
                  </a:ext>
                </a:extLst>
              </p:cNvPr>
              <p:cNvSpPr txBox="1"/>
              <p:nvPr/>
            </p:nvSpPr>
            <p:spPr>
              <a:xfrm>
                <a:off x="4411501" y="1370155"/>
                <a:ext cx="2491402" cy="66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Gb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64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kb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kumimoji="1" lang="en-US" altLang="zh-CN" i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156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calls</m:t>
                      </m:r>
                    </m:oMath>
                  </m:oMathPara>
                </a14:m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1A795AD-989E-91B6-895C-A89CEFEB6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501" y="1370155"/>
                <a:ext cx="2491402" cy="664990"/>
              </a:xfrm>
              <a:prstGeom prst="rect">
                <a:avLst/>
              </a:prstGeom>
              <a:blipFill>
                <a:blip r:embed="rId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9D12BF65-616C-23B6-151C-6661B51C37B0}"/>
              </a:ext>
            </a:extLst>
          </p:cNvPr>
          <p:cNvSpPr/>
          <p:nvPr/>
        </p:nvSpPr>
        <p:spPr bwMode="auto">
          <a:xfrm>
            <a:off x="942854" y="1377732"/>
            <a:ext cx="3067292" cy="5260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Each phone call is allocated 64kb/s. A 10 Gb/s trunk line can carry over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BF76009-D539-B1AA-DD5C-DA09DBDE4236}"/>
                  </a:ext>
                </a:extLst>
              </p14:cNvPr>
              <p14:cNvContentPartPr/>
              <p14:nvPr/>
            </p14:nvContentPartPr>
            <p14:xfrm>
              <a:off x="7057103" y="1748256"/>
              <a:ext cx="360" cy="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BF76009-D539-B1AA-DD5C-DA09DBDE4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4103" y="16852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8DC1817-B340-F22A-40D6-087E0BFC8DDF}"/>
                  </a:ext>
                </a:extLst>
              </p14:cNvPr>
              <p14:cNvContentPartPr/>
              <p14:nvPr/>
            </p14:nvContentPartPr>
            <p14:xfrm>
              <a:off x="6547343" y="1375656"/>
              <a:ext cx="169560" cy="327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8DC1817-B340-F22A-40D6-087E0BFC8D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4476" y="1312656"/>
                <a:ext cx="294934" cy="1584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6CDFBD-E47E-3F1C-198B-553DD3D5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8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 wrap="square" anchor="ctr">
            <a:normAutofit/>
          </a:bodyPr>
          <a:lstStyle/>
          <a:p>
            <a:r>
              <a:rPr lang="en-US" altLang="zh-CN" sz="3000"/>
              <a:t>Another</a:t>
            </a:r>
            <a:r>
              <a:rPr lang="zh-CN" altLang="en-US" sz="3000"/>
              <a:t> </a:t>
            </a:r>
            <a:r>
              <a:rPr lang="en-US" altLang="zh-CN" sz="3000"/>
              <a:t>e</a:t>
            </a:r>
            <a:r>
              <a:rPr lang="en-US" altLang="en-US" sz="3000"/>
              <a:t>xample: </a:t>
            </a:r>
            <a:br>
              <a:rPr lang="en-US" altLang="en-US" sz="3000"/>
            </a:br>
            <a:r>
              <a:rPr lang="en-US" altLang="en-US" sz="3000"/>
              <a:t>Circuit switching</a:t>
            </a:r>
            <a:r>
              <a:rPr lang="zh-CN" altLang="en-US" sz="3000"/>
              <a:t> </a:t>
            </a:r>
            <a:r>
              <a:rPr lang="en-US" altLang="zh-CN" sz="3000"/>
              <a:t>for</a:t>
            </a:r>
            <a:r>
              <a:rPr lang="zh-CN" altLang="en-US" sz="3000"/>
              <a:t> </a:t>
            </a:r>
            <a:r>
              <a:rPr lang="en-SG" altLang="zh-CN" sz="3000"/>
              <a:t>mobile phone calls</a:t>
            </a:r>
            <a:endParaRPr lang="en-US" altLang="en-US" sz="30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220B88-3AE0-70D4-E317-8A3BAA7C710D}"/>
              </a:ext>
            </a:extLst>
          </p:cNvPr>
          <p:cNvSpPr txBox="1"/>
          <p:nvPr/>
        </p:nvSpPr>
        <p:spPr>
          <a:xfrm>
            <a:off x="697832" y="1174854"/>
            <a:ext cx="7907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dk1"/>
                </a:solidFill>
                <a:latin typeface="+mn-lt"/>
              </a:rPr>
              <a:t>The</a:t>
            </a:r>
            <a:r>
              <a:rPr lang="zh-CN" altLang="en-US" sz="200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CN" sz="2000">
                <a:solidFill>
                  <a:schemeClr val="dk1"/>
                </a:solidFill>
                <a:latin typeface="+mn-lt"/>
              </a:rPr>
              <a:t>circuit</a:t>
            </a:r>
            <a:r>
              <a:rPr lang="zh-CN" altLang="en-US" sz="200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CN" sz="2000">
                <a:solidFill>
                  <a:schemeClr val="dk1"/>
                </a:solidFill>
                <a:latin typeface="+mn-lt"/>
              </a:rPr>
              <a:t>includes:</a:t>
            </a:r>
            <a:r>
              <a:rPr lang="zh-CN" altLang="en-US" sz="2000">
                <a:solidFill>
                  <a:schemeClr val="dk1"/>
                </a:solidFill>
                <a:latin typeface="+mn-lt"/>
              </a:rPr>
              <a:t> </a:t>
            </a:r>
            <a:endParaRPr lang="en-SG" altLang="zh-CN" sz="2000">
              <a:solidFill>
                <a:schemeClr val="dk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5B50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Station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SG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Station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Station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SG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wireless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Station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008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1E17AD-2871-A1BB-257C-AADE01D09809}"/>
              </a:ext>
            </a:extLst>
          </p:cNvPr>
          <p:cNvGrpSpPr/>
          <p:nvPr/>
        </p:nvGrpSpPr>
        <p:grpSpPr>
          <a:xfrm>
            <a:off x="530775" y="2470341"/>
            <a:ext cx="8082450" cy="3772962"/>
            <a:chOff x="530775" y="2470341"/>
            <a:chExt cx="8082450" cy="37729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A7E6A28-91BC-C05D-2A15-C011DDFE6C58}"/>
                </a:ext>
              </a:extLst>
            </p:cNvPr>
            <p:cNvGrpSpPr/>
            <p:nvPr/>
          </p:nvGrpSpPr>
          <p:grpSpPr>
            <a:xfrm>
              <a:off x="530775" y="2470341"/>
              <a:ext cx="8082450" cy="3772962"/>
              <a:chOff x="530775" y="2494405"/>
              <a:chExt cx="8082450" cy="3772962"/>
            </a:xfrm>
          </p:grpSpPr>
          <p:pic>
            <p:nvPicPr>
              <p:cNvPr id="6" name="Picture 5" descr="Diagram&#10;&#10;Description automatically generated">
                <a:extLst>
                  <a:ext uri="{FF2B5EF4-FFF2-40B4-BE49-F238E27FC236}">
                    <a16:creationId xmlns:a16="http://schemas.microsoft.com/office/drawing/2014/main" id="{AC14A6F4-C662-DC08-1752-968FEF81BF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80"/>
              <a:stretch/>
            </p:blipFill>
            <p:spPr>
              <a:xfrm>
                <a:off x="530775" y="2494405"/>
                <a:ext cx="8082450" cy="3772962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47F72C-6C85-5756-BBC3-2473BAAA84DE}"/>
                  </a:ext>
                </a:extLst>
              </p:cNvPr>
              <p:cNvSpPr/>
              <p:nvPr/>
            </p:nvSpPr>
            <p:spPr bwMode="auto">
              <a:xfrm>
                <a:off x="904240" y="2526074"/>
                <a:ext cx="741680" cy="358155"/>
              </a:xfrm>
              <a:prstGeom prst="rect">
                <a:avLst/>
              </a:prstGeom>
              <a:solidFill>
                <a:srgbClr val="F8F5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0" i="0" u="none" strike="noStrike" cap="none" normalizeH="0" baseline="0">
                    <a:ln>
                      <a:noFill/>
                    </a:ln>
                    <a:solidFill>
                      <a:srgbClr val="786BFF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Alice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rgbClr val="786BFF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27F5D1-3EB3-2B8D-E817-49543A8F96AC}"/>
                  </a:ext>
                </a:extLst>
              </p:cNvPr>
              <p:cNvSpPr/>
              <p:nvPr/>
            </p:nvSpPr>
            <p:spPr bwMode="auto">
              <a:xfrm>
                <a:off x="7691120" y="4771432"/>
                <a:ext cx="741680" cy="358155"/>
              </a:xfrm>
              <a:prstGeom prst="rect">
                <a:avLst/>
              </a:prstGeom>
              <a:solidFill>
                <a:srgbClr val="F8F5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800" b="0" i="0" u="none" strike="noStrike" cap="none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Bob</a:t>
                </a: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F94898-94B5-E319-1D35-99F45E602E08}"/>
                  </a:ext>
                </a:extLst>
              </p:cNvPr>
              <p:cNvSpPr/>
              <p:nvPr/>
            </p:nvSpPr>
            <p:spPr bwMode="auto">
              <a:xfrm>
                <a:off x="1686560" y="4235804"/>
                <a:ext cx="863600" cy="299750"/>
              </a:xfrm>
              <a:prstGeom prst="rect">
                <a:avLst/>
              </a:prstGeom>
              <a:solidFill>
                <a:srgbClr val="F8F5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Base</a:t>
                </a: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Station</a:t>
                </a: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endParaRPr kumimoji="0" lang="en-US" sz="14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3A6967D-6EDF-45CA-B525-C7F8664095B0}"/>
                  </a:ext>
                </a:extLst>
              </p:cNvPr>
              <p:cNvSpPr/>
              <p:nvPr/>
            </p:nvSpPr>
            <p:spPr bwMode="auto">
              <a:xfrm>
                <a:off x="6156960" y="3240396"/>
                <a:ext cx="863600" cy="299750"/>
              </a:xfrm>
              <a:prstGeom prst="rect">
                <a:avLst/>
              </a:prstGeom>
              <a:solidFill>
                <a:srgbClr val="F8F5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Base</a:t>
                </a: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n-US" altLang="zh-CN" sz="1400" b="0" i="0" u="none" strike="noStrike" cap="none" normalizeH="0" baseline="0">
                    <a:ln>
                      <a:noFill/>
                    </a:ln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Station</a:t>
                </a:r>
                <a:r>
                  <a:rPr kumimoji="0" lang="zh-CN" altLang="en-US" sz="1400" b="0" i="0" u="none" strike="noStrike" cap="none" normalizeH="0" baseline="0">
                    <a:ln>
                      <a:noFill/>
                    </a:ln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1400"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endParaRPr kumimoji="0" lang="en-US" sz="14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2FB7F3-D53E-48A6-DCEF-7AE496C8BD2C}"/>
                </a:ext>
              </a:extLst>
            </p:cNvPr>
            <p:cNvSpPr/>
            <p:nvPr/>
          </p:nvSpPr>
          <p:spPr bwMode="auto">
            <a:xfrm>
              <a:off x="3712029" y="2579914"/>
              <a:ext cx="1197428" cy="280251"/>
            </a:xfrm>
            <a:prstGeom prst="rect">
              <a:avLst/>
            </a:prstGeom>
            <a:solidFill>
              <a:srgbClr val="F8F5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ED36E123-E177-CE2E-C6D2-EDC7833B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矩形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/>
              <a:t>Summary </a:t>
            </a:r>
            <a:r>
              <a:rPr lang="en-US" altLang="en-US" b="1">
                <a:latin typeface="+mj-lt"/>
                <a:ea typeface="+mj-ea"/>
                <a:cs typeface="+mj-cs"/>
              </a:rPr>
              <a:t>of circuit switching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5745226-589E-90E1-85FC-0A5A09F89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156158"/>
              </p:ext>
            </p:extLst>
          </p:nvPr>
        </p:nvGraphicFramePr>
        <p:xfrm>
          <a:off x="186693" y="1354236"/>
          <a:ext cx="8678779" cy="4739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7880">
                  <a:extLst>
                    <a:ext uri="{9D8B030D-6E8A-4147-A177-3AD203B41FA5}">
                      <a16:colId xmlns:a16="http://schemas.microsoft.com/office/drawing/2014/main" val="1815830534"/>
                    </a:ext>
                  </a:extLst>
                </a:gridCol>
                <a:gridCol w="4470899">
                  <a:extLst>
                    <a:ext uri="{9D8B030D-6E8A-4147-A177-3AD203B41FA5}">
                      <a16:colId xmlns:a16="http://schemas.microsoft.com/office/drawing/2014/main" val="1413511728"/>
                    </a:ext>
                  </a:extLst>
                </a:gridCol>
              </a:tblGrid>
              <a:tr h="932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3600" b="1" kern="12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  <a:ea typeface="+mn-ea"/>
                          <a:cs typeface="+mn-cs"/>
                        </a:rPr>
                        <a:t>   Advantages</a:t>
                      </a:r>
                      <a:endParaRPr lang="en-US" altLang="zh-CN" sz="2000" b="1"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en-US" sz="3600" b="1" kern="12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  <a:ea typeface="+mn-ea"/>
                          <a:cs typeface="+mn-cs"/>
                        </a:rPr>
                        <a:t>   </a:t>
                      </a:r>
                      <a:r>
                        <a:rPr lang="zh-CN" altLang="en-US" sz="3600" b="1" kern="12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en-US" sz="3600" b="1" kern="1200">
                          <a:solidFill>
                            <a:schemeClr val="tx1"/>
                          </a:solidFill>
                          <a:latin typeface="Comic Sans MS" panose="030F0902030302020204" pitchFamily="66" charset="0"/>
                          <a:ea typeface="+mn-ea"/>
                          <a:cs typeface="+mn-cs"/>
                        </a:rPr>
                        <a:t>Disadvantages</a:t>
                      </a:r>
                      <a:endParaRPr lang="en-US" sz="3600">
                        <a:solidFill>
                          <a:schemeClr val="tx1"/>
                        </a:solidFill>
                        <a:latin typeface="Comic Sans MS" panose="030F0902030302020204" pitchFamily="66" charset="0"/>
                      </a:endParaRPr>
                    </a:p>
                  </a:txBody>
                  <a:tcPr>
                    <a:solidFill>
                      <a:srgbClr val="F94144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556255"/>
                  </a:ext>
                </a:extLst>
              </a:tr>
              <a:tr h="380708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>
                          <a:effectLst/>
                          <a:latin typeface="+mn-lt"/>
                        </a:rPr>
                        <a:t>Continuous data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transfer without the overhead associated with packets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400" b="0">
                        <a:effectLst/>
                        <a:latin typeface="+mn-lt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connection remains reserved and protected from competing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>
                          <a:effectLst/>
                          <a:latin typeface="+mn-lt"/>
                        </a:rPr>
                        <a:t>Resources occupied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by particular connections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400" b="0">
                        <a:effectLst/>
                        <a:latin typeface="+mn-lt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>
                          <a:effectLst/>
                          <a:latin typeface="+mn-lt"/>
                        </a:rPr>
                        <a:t>Scalability limitation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400" b="0">
                        <a:effectLst/>
                        <a:latin typeface="+mn-lt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>
                          <a:effectLst/>
                          <a:latin typeface="+mn-lt"/>
                        </a:rPr>
                        <a:t>For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some of the time, the connection may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have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no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data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400" b="0">
                        <a:effectLst/>
                        <a:latin typeface="+mn-lt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>
                          <a:effectLst/>
                          <a:latin typeface="+mn-lt"/>
                        </a:rPr>
                        <a:t>Data rate is limited</a:t>
                      </a:r>
                    </a:p>
                  </a:txBody>
                  <a:tcPr anchor="ctr">
                    <a:solidFill>
                      <a:srgbClr val="F94144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449882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A907FE9-D6B7-1461-B81C-984D517F3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35" y="1419656"/>
            <a:ext cx="756115" cy="756115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5C3D0258-64D5-924A-0E2A-930915978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2" y="1419655"/>
            <a:ext cx="756115" cy="756115"/>
          </a:xfrm>
          <a:prstGeom prst="rect">
            <a:avLst/>
          </a:prstGeom>
        </p:spPr>
      </p:pic>
      <p:pic>
        <p:nvPicPr>
          <p:cNvPr id="10" name="Picture 9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8786AA5A-EA65-9AEE-4ABD-5F50DC012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819"/>
            <a:ext cx="783561" cy="783561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E44B0CE-72FB-3E59-BCFD-E6A9A1B7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E2F7-171A-F947-BAB2-16DDB00C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Why circuit switching is not suitable for </a:t>
            </a:r>
            <a:br>
              <a:rPr lang="en-US" sz="3000" dirty="0"/>
            </a:br>
            <a:r>
              <a:rPr lang="en-US" sz="3000" dirty="0"/>
              <a:t>data communication over the Internet?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ADD5007-442F-1148-B57F-F32AF7B2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40362"/>
            <a:ext cx="4038600" cy="30289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228E-F942-FD44-A76E-86567A0E9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2" y="1845071"/>
            <a:ext cx="3863051" cy="3777457"/>
          </a:xfrm>
        </p:spPr>
        <p:txBody>
          <a:bodyPr wrap="square" anchor="t">
            <a:normAutofit/>
          </a:bodyPr>
          <a:lstStyle/>
          <a:p>
            <a:r>
              <a:rPr lang="en-US" sz="2400" b="0" dirty="0"/>
              <a:t>Billions of devices are connected to the Internet now. </a:t>
            </a:r>
          </a:p>
          <a:p>
            <a:endParaRPr lang="en-US" sz="2400" b="0" dirty="0"/>
          </a:p>
          <a:p>
            <a:r>
              <a:rPr lang="en-US" sz="2400" b="0" dirty="0"/>
              <a:t>If circuit switching is used, the resources to maintain the circuit path </a:t>
            </a:r>
            <a:r>
              <a:rPr lang="en-US" altLang="zh-CN" sz="2400" b="0" dirty="0"/>
              <a:t>will</a:t>
            </a:r>
            <a:r>
              <a:rPr lang="en-US" sz="2400" b="0" dirty="0"/>
              <a:t> be more than the network can bear.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B1B1E12-B959-BDF6-EEC5-AA163DDD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80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2B45-5DA8-0648-875A-655D1E76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914400"/>
          </a:xfrm>
        </p:spPr>
        <p:txBody>
          <a:bodyPr/>
          <a:lstStyle/>
          <a:p>
            <a:r>
              <a:rPr lang="en-US" sz="3400"/>
              <a:t>From</a:t>
            </a:r>
            <a:r>
              <a:rPr lang="zh-CN" altLang="en-US" sz="3400"/>
              <a:t> </a:t>
            </a:r>
            <a:r>
              <a:rPr lang="en-SG" altLang="zh-CN" sz="3400"/>
              <a:t>circuit switching</a:t>
            </a:r>
            <a:r>
              <a:rPr lang="zh-CN" altLang="en-US" sz="3400"/>
              <a:t> </a:t>
            </a:r>
            <a:r>
              <a:rPr lang="en-US" altLang="zh-CN" sz="3400"/>
              <a:t>to</a:t>
            </a:r>
            <a:r>
              <a:rPr lang="zh-CN" altLang="en-US" sz="3400"/>
              <a:t> </a:t>
            </a:r>
            <a:r>
              <a:rPr lang="en-SG" altLang="zh-CN" sz="3400"/>
              <a:t>packet switching</a:t>
            </a:r>
            <a:endParaRPr lang="en-US" sz="340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87B2E19-B505-CEB9-B30E-79FEE5F43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28091"/>
              </p:ext>
            </p:extLst>
          </p:nvPr>
        </p:nvGraphicFramePr>
        <p:xfrm>
          <a:off x="247426" y="1333949"/>
          <a:ext cx="8530814" cy="4819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423">
                  <a:extLst>
                    <a:ext uri="{9D8B030D-6E8A-4147-A177-3AD203B41FA5}">
                      <a16:colId xmlns:a16="http://schemas.microsoft.com/office/drawing/2014/main" val="1862785631"/>
                    </a:ext>
                  </a:extLst>
                </a:gridCol>
                <a:gridCol w="4066391">
                  <a:extLst>
                    <a:ext uri="{9D8B030D-6E8A-4147-A177-3AD203B41FA5}">
                      <a16:colId xmlns:a16="http://schemas.microsoft.com/office/drawing/2014/main" val="3421519361"/>
                    </a:ext>
                  </a:extLst>
                </a:gridCol>
              </a:tblGrid>
              <a:tr h="481942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ircuit switching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been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mostly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telephone network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since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1878.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suitable for Internet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communication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8F5FF">
                        <a:alpha val="6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communication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Internet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its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precursors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SG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packet switching was invented in 1960s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90000"/>
                        <a:alpha val="3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248328"/>
                  </a:ext>
                </a:extLst>
              </a:tr>
            </a:tbl>
          </a:graphicData>
        </a:graphic>
      </p:graphicFrame>
      <p:pic>
        <p:nvPicPr>
          <p:cNvPr id="14" name="Picture 13" descr="PPT - Circuit Switching PowerPoint Presentation, free download - ID:2994961">
            <a:extLst>
              <a:ext uri="{FF2B5EF4-FFF2-40B4-BE49-F238E27FC236}">
                <a16:creationId xmlns:a16="http://schemas.microsoft.com/office/drawing/2014/main" id="{00F34A10-47EC-F032-E3CA-03BD1181C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4" t="54156" r="10000" b="12948"/>
          <a:stretch/>
        </p:blipFill>
        <p:spPr bwMode="auto">
          <a:xfrm>
            <a:off x="311969" y="3740975"/>
            <a:ext cx="4334673" cy="178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76FAF3-8E73-AF63-8AE6-7229ACBAC1B7}"/>
              </a:ext>
            </a:extLst>
          </p:cNvPr>
          <p:cNvSpPr txBox="1"/>
          <p:nvPr/>
        </p:nvSpPr>
        <p:spPr>
          <a:xfrm>
            <a:off x="1450223" y="5551377"/>
            <a:ext cx="180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C</a:t>
            </a:r>
            <a:r>
              <a:rPr lang="en-US" sz="1600"/>
              <a:t>ircuit Switching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695C17-37B6-274B-D99B-13662DFF782D}"/>
              </a:ext>
            </a:extLst>
          </p:cNvPr>
          <p:cNvSpPr txBox="1"/>
          <p:nvPr/>
        </p:nvSpPr>
        <p:spPr>
          <a:xfrm>
            <a:off x="5866507" y="5566159"/>
            <a:ext cx="180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Packet</a:t>
            </a:r>
            <a:r>
              <a:rPr lang="en-US" sz="1600"/>
              <a:t> Switching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475145-B2EE-6ACC-D865-242A516E1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352" y="3756522"/>
            <a:ext cx="3802997" cy="176752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BAC2FC7-A8E7-2620-B719-979D0A1C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9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icture 808">
            <a:extLst>
              <a:ext uri="{FF2B5EF4-FFF2-40B4-BE49-F238E27FC236}">
                <a16:creationId xmlns:a16="http://schemas.microsoft.com/office/drawing/2014/main" id="{07BC7287-8496-E440-9DA9-5430F0B76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35"/>
          <a:stretch/>
        </p:blipFill>
        <p:spPr>
          <a:xfrm>
            <a:off x="6620191" y="4025831"/>
            <a:ext cx="2523809" cy="147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D6B35-D505-4A4C-88AF-0135A894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of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previous</a:t>
            </a:r>
            <a:r>
              <a:rPr lang="zh-CN" altLang="en-US"/>
              <a:t> </a:t>
            </a:r>
            <a:r>
              <a:rPr lang="en-US" altLang="zh-CN"/>
              <a:t>lectures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8F564-A758-FF45-9316-09BEB424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8198"/>
            <a:ext cx="8229600" cy="2125982"/>
          </a:xfrm>
        </p:spPr>
        <p:txBody>
          <a:bodyPr/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altLang="zh-CN" sz="2400">
                <a:solidFill>
                  <a:schemeClr val="dk2"/>
                </a:solidFill>
              </a:rPr>
              <a:t>W</a:t>
            </a:r>
            <a:r>
              <a:rPr lang="en-US" sz="2400">
                <a:solidFill>
                  <a:schemeClr val="dk2"/>
                </a:solidFill>
              </a:rPr>
              <a:t>ireless </a:t>
            </a:r>
            <a:r>
              <a:rPr lang="en-US" altLang="zh-CN" sz="2400">
                <a:solidFill>
                  <a:schemeClr val="dk2"/>
                </a:solidFill>
              </a:rPr>
              <a:t>L</a:t>
            </a:r>
            <a:r>
              <a:rPr lang="en-US" sz="2400">
                <a:solidFill>
                  <a:schemeClr val="dk2"/>
                </a:solidFill>
              </a:rPr>
              <a:t>ocal-</a:t>
            </a:r>
            <a:r>
              <a:rPr lang="en-US" altLang="zh-CN" sz="2400">
                <a:solidFill>
                  <a:schemeClr val="dk2"/>
                </a:solidFill>
              </a:rPr>
              <a:t>A</a:t>
            </a:r>
            <a:r>
              <a:rPr lang="en-US" sz="2400">
                <a:solidFill>
                  <a:schemeClr val="dk2"/>
                </a:solidFill>
              </a:rPr>
              <a:t>rea </a:t>
            </a:r>
            <a:r>
              <a:rPr lang="en-US" altLang="zh-CN" sz="2400">
                <a:solidFill>
                  <a:schemeClr val="dk2"/>
                </a:solidFill>
              </a:rPr>
              <a:t>N</a:t>
            </a:r>
            <a:r>
              <a:rPr lang="en-US" sz="2400">
                <a:solidFill>
                  <a:schemeClr val="dk2"/>
                </a:solidFill>
              </a:rPr>
              <a:t>etwork</a:t>
            </a:r>
            <a:r>
              <a:rPr lang="en-US" altLang="zh-CN" sz="2400">
                <a:solidFill>
                  <a:schemeClr val="dk2"/>
                </a:solidFill>
              </a:rPr>
              <a:t>s</a:t>
            </a:r>
            <a:r>
              <a:rPr lang="en-US" sz="2400">
                <a:solidFill>
                  <a:schemeClr val="dk2"/>
                </a:solidFill>
              </a:rPr>
              <a:t> (WLAN)</a:t>
            </a:r>
            <a:endParaRPr lang="en-US" sz="2400"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sz="2000">
                <a:solidFill>
                  <a:schemeClr val="dk2"/>
                </a:solidFill>
              </a:rPr>
              <a:t>Understand two WLAN architectures</a:t>
            </a:r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endParaRPr lang="en-US" sz="2000"/>
          </a:p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400">
                <a:solidFill>
                  <a:schemeClr val="dk2"/>
                </a:solidFill>
              </a:rPr>
              <a:t>802.11 (i.e., </a:t>
            </a:r>
            <a:r>
              <a:rPr lang="en-US" sz="2400" err="1">
                <a:solidFill>
                  <a:schemeClr val="dk2"/>
                </a:solidFill>
              </a:rPr>
              <a:t>WiFi</a:t>
            </a:r>
            <a:r>
              <a:rPr lang="en-US" sz="2400">
                <a:solidFill>
                  <a:schemeClr val="dk2"/>
                </a:solidFill>
              </a:rPr>
              <a:t>) Physical Layer</a:t>
            </a:r>
            <a:endParaRPr lang="en-US" sz="2400"/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sz="2000">
                <a:solidFill>
                  <a:schemeClr val="dk2"/>
                </a:solidFill>
              </a:rPr>
              <a:t>Understand different transmission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7C440-BAC7-8D4C-B747-E3C49DF7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4ADE1192-715B-654D-BA9E-22B01F73D616}"/>
              </a:ext>
            </a:extLst>
          </p:cNvPr>
          <p:cNvGrpSpPr/>
          <p:nvPr/>
        </p:nvGrpSpPr>
        <p:grpSpPr>
          <a:xfrm>
            <a:off x="5927148" y="1251629"/>
            <a:ext cx="1606571" cy="1357711"/>
            <a:chOff x="1869136" y="4191267"/>
            <a:chExt cx="3796241" cy="2088032"/>
          </a:xfrm>
        </p:grpSpPr>
        <p:sp>
          <p:nvSpPr>
            <p:cNvPr id="329" name="Google Shape;480;p10">
              <a:extLst>
                <a:ext uri="{FF2B5EF4-FFF2-40B4-BE49-F238E27FC236}">
                  <a16:creationId xmlns:a16="http://schemas.microsoft.com/office/drawing/2014/main" id="{753840B3-92FA-9945-955E-99CD020FBADB}"/>
                </a:ext>
              </a:extLst>
            </p:cNvPr>
            <p:cNvSpPr/>
            <p:nvPr/>
          </p:nvSpPr>
          <p:spPr>
            <a:xfrm>
              <a:off x="2209800" y="4191267"/>
              <a:ext cx="3048000" cy="1542783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0" name="Google Shape;481;p10">
              <a:extLst>
                <a:ext uri="{FF2B5EF4-FFF2-40B4-BE49-F238E27FC236}">
                  <a16:creationId xmlns:a16="http://schemas.microsoft.com/office/drawing/2014/main" id="{13FC9AE5-4859-134B-962F-F1EF58FB3CAF}"/>
                </a:ext>
              </a:extLst>
            </p:cNvPr>
            <p:cNvGrpSpPr/>
            <p:nvPr/>
          </p:nvGrpSpPr>
          <p:grpSpPr>
            <a:xfrm>
              <a:off x="4038591" y="4591050"/>
              <a:ext cx="838198" cy="762000"/>
              <a:chOff x="4608" y="1680"/>
              <a:chExt cx="528" cy="480"/>
            </a:xfrm>
          </p:grpSpPr>
          <p:grpSp>
            <p:nvGrpSpPr>
              <p:cNvPr id="331" name="Google Shape;482;p10">
                <a:extLst>
                  <a:ext uri="{FF2B5EF4-FFF2-40B4-BE49-F238E27FC236}">
                    <a16:creationId xmlns:a16="http://schemas.microsoft.com/office/drawing/2014/main" id="{6C0B1E26-335A-5240-87F8-87F190AA0804}"/>
                  </a:ext>
                </a:extLst>
              </p:cNvPr>
              <p:cNvGrpSpPr/>
              <p:nvPr/>
            </p:nvGrpSpPr>
            <p:grpSpPr>
              <a:xfrm>
                <a:off x="4608" y="1834"/>
                <a:ext cx="528" cy="326"/>
                <a:chOff x="4608" y="1834"/>
                <a:chExt cx="528" cy="326"/>
              </a:xfrm>
            </p:grpSpPr>
            <p:sp>
              <p:nvSpPr>
                <p:cNvPr id="361" name="Google Shape;483;p10">
                  <a:extLst>
                    <a:ext uri="{FF2B5EF4-FFF2-40B4-BE49-F238E27FC236}">
                      <a16:creationId xmlns:a16="http://schemas.microsoft.com/office/drawing/2014/main" id="{C48E658C-64D7-D248-88A7-E856B1264C94}"/>
                    </a:ext>
                  </a:extLst>
                </p:cNvPr>
                <p:cNvSpPr/>
                <p:nvPr/>
              </p:nvSpPr>
              <p:spPr>
                <a:xfrm>
                  <a:off x="4961" y="2004"/>
                  <a:ext cx="157" cy="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2024" extrusionOk="0">
                      <a:moveTo>
                        <a:pt x="1332" y="133"/>
                      </a:moveTo>
                      <a:lnTo>
                        <a:pt x="647" y="997"/>
                      </a:lnTo>
                      <a:lnTo>
                        <a:pt x="0" y="1661"/>
                      </a:lnTo>
                      <a:lnTo>
                        <a:pt x="0" y="2024"/>
                      </a:lnTo>
                      <a:lnTo>
                        <a:pt x="1567" y="531"/>
                      </a:lnTo>
                      <a:lnTo>
                        <a:pt x="1567" y="0"/>
                      </a:lnTo>
                      <a:lnTo>
                        <a:pt x="1332" y="133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484;p10">
                  <a:extLst>
                    <a:ext uri="{FF2B5EF4-FFF2-40B4-BE49-F238E27FC236}">
                      <a16:creationId xmlns:a16="http://schemas.microsoft.com/office/drawing/2014/main" id="{FA06C3BD-1B46-F345-9A20-D4B88102061D}"/>
                    </a:ext>
                  </a:extLst>
                </p:cNvPr>
                <p:cNvSpPr/>
                <p:nvPr/>
              </p:nvSpPr>
              <p:spPr>
                <a:xfrm>
                  <a:off x="4961" y="2004"/>
                  <a:ext cx="157" cy="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2024" extrusionOk="0">
                      <a:moveTo>
                        <a:pt x="1332" y="133"/>
                      </a:moveTo>
                      <a:lnTo>
                        <a:pt x="647" y="997"/>
                      </a:lnTo>
                      <a:lnTo>
                        <a:pt x="0" y="1661"/>
                      </a:lnTo>
                      <a:lnTo>
                        <a:pt x="0" y="2024"/>
                      </a:lnTo>
                      <a:lnTo>
                        <a:pt x="1567" y="531"/>
                      </a:lnTo>
                      <a:lnTo>
                        <a:pt x="1567" y="0"/>
                      </a:lnTo>
                      <a:lnTo>
                        <a:pt x="1332" y="133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485;p10">
                  <a:extLst>
                    <a:ext uri="{FF2B5EF4-FFF2-40B4-BE49-F238E27FC236}">
                      <a16:creationId xmlns:a16="http://schemas.microsoft.com/office/drawing/2014/main" id="{B287F67E-82A2-714A-B3B5-46E4155863F8}"/>
                    </a:ext>
                  </a:extLst>
                </p:cNvPr>
                <p:cNvSpPr/>
                <p:nvPr/>
              </p:nvSpPr>
              <p:spPr>
                <a:xfrm>
                  <a:off x="4608" y="2058"/>
                  <a:ext cx="353" cy="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1320" extrusionOk="0">
                      <a:moveTo>
                        <a:pt x="0" y="28"/>
                      </a:moveTo>
                      <a:lnTo>
                        <a:pt x="0" y="257"/>
                      </a:lnTo>
                      <a:lnTo>
                        <a:pt x="3534" y="1320"/>
                      </a:lnTo>
                      <a:lnTo>
                        <a:pt x="3534" y="1090"/>
                      </a:lnTo>
                      <a:lnTo>
                        <a:pt x="3467" y="1033"/>
                      </a:lnTo>
                      <a:lnTo>
                        <a:pt x="93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486;p10">
                  <a:extLst>
                    <a:ext uri="{FF2B5EF4-FFF2-40B4-BE49-F238E27FC236}">
                      <a16:creationId xmlns:a16="http://schemas.microsoft.com/office/drawing/2014/main" id="{A1CE63BB-5F57-4E41-9E6B-8275B048EF3A}"/>
                    </a:ext>
                  </a:extLst>
                </p:cNvPr>
                <p:cNvSpPr/>
                <p:nvPr/>
              </p:nvSpPr>
              <p:spPr>
                <a:xfrm>
                  <a:off x="4608" y="2058"/>
                  <a:ext cx="353" cy="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1320" extrusionOk="0">
                      <a:moveTo>
                        <a:pt x="0" y="28"/>
                      </a:moveTo>
                      <a:lnTo>
                        <a:pt x="0" y="257"/>
                      </a:lnTo>
                      <a:lnTo>
                        <a:pt x="3534" y="1320"/>
                      </a:lnTo>
                      <a:lnTo>
                        <a:pt x="3534" y="1090"/>
                      </a:lnTo>
                      <a:lnTo>
                        <a:pt x="3467" y="1033"/>
                      </a:lnTo>
                      <a:lnTo>
                        <a:pt x="93" y="0"/>
                      </a:lnTo>
                      <a:lnTo>
                        <a:pt x="0" y="28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487;p10">
                  <a:extLst>
                    <a:ext uri="{FF2B5EF4-FFF2-40B4-BE49-F238E27FC236}">
                      <a16:creationId xmlns:a16="http://schemas.microsoft.com/office/drawing/2014/main" id="{F8D6E969-3ECE-0A4B-9F64-CA0516ECDF70}"/>
                    </a:ext>
                  </a:extLst>
                </p:cNvPr>
                <p:cNvSpPr/>
                <p:nvPr/>
              </p:nvSpPr>
              <p:spPr>
                <a:xfrm>
                  <a:off x="5042" y="2042"/>
                  <a:ext cx="56" cy="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618" extrusionOk="0">
                      <a:moveTo>
                        <a:pt x="0" y="539"/>
                      </a:moveTo>
                      <a:lnTo>
                        <a:pt x="0" y="618"/>
                      </a:lnTo>
                      <a:lnTo>
                        <a:pt x="168" y="464"/>
                      </a:lnTo>
                      <a:lnTo>
                        <a:pt x="212" y="464"/>
                      </a:lnTo>
                      <a:lnTo>
                        <a:pt x="423" y="264"/>
                      </a:lnTo>
                      <a:lnTo>
                        <a:pt x="423" y="220"/>
                      </a:lnTo>
                      <a:lnTo>
                        <a:pt x="560" y="79"/>
                      </a:lnTo>
                      <a:lnTo>
                        <a:pt x="560" y="0"/>
                      </a:lnTo>
                      <a:lnTo>
                        <a:pt x="373" y="184"/>
                      </a:lnTo>
                      <a:lnTo>
                        <a:pt x="342" y="184"/>
                      </a:lnTo>
                      <a:lnTo>
                        <a:pt x="153" y="360"/>
                      </a:lnTo>
                      <a:lnTo>
                        <a:pt x="153" y="405"/>
                      </a:lnTo>
                      <a:lnTo>
                        <a:pt x="0" y="539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488;p10">
                  <a:extLst>
                    <a:ext uri="{FF2B5EF4-FFF2-40B4-BE49-F238E27FC236}">
                      <a16:creationId xmlns:a16="http://schemas.microsoft.com/office/drawing/2014/main" id="{4A182AED-723D-1D48-AB31-194EF4954707}"/>
                    </a:ext>
                  </a:extLst>
                </p:cNvPr>
                <p:cNvSpPr/>
                <p:nvPr/>
              </p:nvSpPr>
              <p:spPr>
                <a:xfrm>
                  <a:off x="5042" y="2042"/>
                  <a:ext cx="56" cy="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618" extrusionOk="0">
                      <a:moveTo>
                        <a:pt x="0" y="539"/>
                      </a:moveTo>
                      <a:lnTo>
                        <a:pt x="0" y="618"/>
                      </a:lnTo>
                      <a:lnTo>
                        <a:pt x="168" y="464"/>
                      </a:lnTo>
                      <a:lnTo>
                        <a:pt x="212" y="464"/>
                      </a:lnTo>
                      <a:lnTo>
                        <a:pt x="423" y="264"/>
                      </a:lnTo>
                      <a:lnTo>
                        <a:pt x="423" y="220"/>
                      </a:lnTo>
                      <a:lnTo>
                        <a:pt x="560" y="79"/>
                      </a:lnTo>
                      <a:lnTo>
                        <a:pt x="560" y="0"/>
                      </a:lnTo>
                      <a:lnTo>
                        <a:pt x="373" y="184"/>
                      </a:lnTo>
                      <a:lnTo>
                        <a:pt x="342" y="184"/>
                      </a:lnTo>
                      <a:lnTo>
                        <a:pt x="153" y="360"/>
                      </a:lnTo>
                      <a:lnTo>
                        <a:pt x="153" y="405"/>
                      </a:lnTo>
                      <a:lnTo>
                        <a:pt x="0" y="539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67" name="Google Shape;489;p10">
                  <a:extLst>
                    <a:ext uri="{FF2B5EF4-FFF2-40B4-BE49-F238E27FC236}">
                      <a16:creationId xmlns:a16="http://schemas.microsoft.com/office/drawing/2014/main" id="{CE991D4D-C144-7D4B-AF6E-1F9E81066F70}"/>
                    </a:ext>
                  </a:extLst>
                </p:cNvPr>
                <p:cNvCxnSpPr/>
                <p:nvPr/>
              </p:nvCxnSpPr>
              <p:spPr>
                <a:xfrm flipH="1">
                  <a:off x="5055" y="2078"/>
                  <a:ext cx="4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8" name="Google Shape;490;p10">
                  <a:extLst>
                    <a:ext uri="{FF2B5EF4-FFF2-40B4-BE49-F238E27FC236}">
                      <a16:creationId xmlns:a16="http://schemas.microsoft.com/office/drawing/2014/main" id="{C1A37CAC-67D7-3749-829A-459AF44F004B}"/>
                    </a:ext>
                  </a:extLst>
                </p:cNvPr>
                <p:cNvCxnSpPr/>
                <p:nvPr/>
              </p:nvCxnSpPr>
              <p:spPr>
                <a:xfrm>
                  <a:off x="5079" y="2058"/>
                  <a:ext cx="5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9" name="Google Shape;491;p10">
                  <a:extLst>
                    <a:ext uri="{FF2B5EF4-FFF2-40B4-BE49-F238E27FC236}">
                      <a16:creationId xmlns:a16="http://schemas.microsoft.com/office/drawing/2014/main" id="{9FD8505C-9A77-1D46-BF2F-007EB7078ECA}"/>
                    </a:ext>
                  </a:extLst>
                </p:cNvPr>
                <p:cNvCxnSpPr/>
                <p:nvPr/>
              </p:nvCxnSpPr>
              <p:spPr>
                <a:xfrm flipH="1">
                  <a:off x="5078" y="2062"/>
                  <a:ext cx="6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70" name="Google Shape;492;p10">
                  <a:extLst>
                    <a:ext uri="{FF2B5EF4-FFF2-40B4-BE49-F238E27FC236}">
                      <a16:creationId xmlns:a16="http://schemas.microsoft.com/office/drawing/2014/main" id="{E63B2948-7A8C-B245-8378-1BBE70AD1053}"/>
                    </a:ext>
                  </a:extLst>
                </p:cNvPr>
                <p:cNvSpPr/>
                <p:nvPr/>
              </p:nvSpPr>
              <p:spPr>
                <a:xfrm>
                  <a:off x="5040" y="2080"/>
                  <a:ext cx="3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169" extrusionOk="0">
                      <a:moveTo>
                        <a:pt x="0" y="15"/>
                      </a:moveTo>
                      <a:lnTo>
                        <a:pt x="0" y="169"/>
                      </a:lnTo>
                      <a:lnTo>
                        <a:pt x="37" y="154"/>
                      </a:lnTo>
                      <a:lnTo>
                        <a:pt x="37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493;p10">
                  <a:extLst>
                    <a:ext uri="{FF2B5EF4-FFF2-40B4-BE49-F238E27FC236}">
                      <a16:creationId xmlns:a16="http://schemas.microsoft.com/office/drawing/2014/main" id="{11285E08-7DC1-B541-81DF-F1816606CEDA}"/>
                    </a:ext>
                  </a:extLst>
                </p:cNvPr>
                <p:cNvSpPr/>
                <p:nvPr/>
              </p:nvSpPr>
              <p:spPr>
                <a:xfrm>
                  <a:off x="5040" y="2080"/>
                  <a:ext cx="3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169" extrusionOk="0">
                      <a:moveTo>
                        <a:pt x="0" y="15"/>
                      </a:moveTo>
                      <a:lnTo>
                        <a:pt x="0" y="169"/>
                      </a:lnTo>
                      <a:lnTo>
                        <a:pt x="37" y="154"/>
                      </a:lnTo>
                      <a:lnTo>
                        <a:pt x="37" y="0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72" name="Google Shape;494;p10">
                  <a:extLst>
                    <a:ext uri="{FF2B5EF4-FFF2-40B4-BE49-F238E27FC236}">
                      <a16:creationId xmlns:a16="http://schemas.microsoft.com/office/drawing/2014/main" id="{0662D95F-ECE5-BC4F-8B88-8BA933B58791}"/>
                    </a:ext>
                  </a:extLst>
                </p:cNvPr>
                <p:cNvCxnSpPr/>
                <p:nvPr/>
              </p:nvCxnSpPr>
              <p:spPr>
                <a:xfrm>
                  <a:off x="4697" y="2004"/>
                  <a:ext cx="343" cy="7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73" name="Google Shape;495;p10">
                  <a:extLst>
                    <a:ext uri="{FF2B5EF4-FFF2-40B4-BE49-F238E27FC236}">
                      <a16:creationId xmlns:a16="http://schemas.microsoft.com/office/drawing/2014/main" id="{1EE275FB-7F42-3941-A793-4E5C9BB62B54}"/>
                    </a:ext>
                  </a:extLst>
                </p:cNvPr>
                <p:cNvSpPr/>
                <p:nvPr/>
              </p:nvSpPr>
              <p:spPr>
                <a:xfrm>
                  <a:off x="4608" y="1986"/>
                  <a:ext cx="510" cy="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2021" extrusionOk="0">
                      <a:moveTo>
                        <a:pt x="1231" y="0"/>
                      </a:moveTo>
                      <a:lnTo>
                        <a:pt x="889" y="241"/>
                      </a:lnTo>
                      <a:lnTo>
                        <a:pt x="889" y="309"/>
                      </a:lnTo>
                      <a:lnTo>
                        <a:pt x="0" y="950"/>
                      </a:lnTo>
                      <a:lnTo>
                        <a:pt x="3534" y="2021"/>
                      </a:lnTo>
                      <a:lnTo>
                        <a:pt x="4318" y="1252"/>
                      </a:lnTo>
                      <a:lnTo>
                        <a:pt x="4318" y="1150"/>
                      </a:lnTo>
                      <a:lnTo>
                        <a:pt x="4663" y="818"/>
                      </a:lnTo>
                      <a:lnTo>
                        <a:pt x="4742" y="582"/>
                      </a:lnTo>
                      <a:lnTo>
                        <a:pt x="5101" y="241"/>
                      </a:lnTo>
                      <a:lnTo>
                        <a:pt x="4814" y="176"/>
                      </a:lnTo>
                      <a:lnTo>
                        <a:pt x="1652" y="110"/>
                      </a:lnTo>
                      <a:lnTo>
                        <a:pt x="1231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496;p10">
                  <a:extLst>
                    <a:ext uri="{FF2B5EF4-FFF2-40B4-BE49-F238E27FC236}">
                      <a16:creationId xmlns:a16="http://schemas.microsoft.com/office/drawing/2014/main" id="{8B6D4299-C8A6-C749-B261-173E0915E94B}"/>
                    </a:ext>
                  </a:extLst>
                </p:cNvPr>
                <p:cNvSpPr/>
                <p:nvPr/>
              </p:nvSpPr>
              <p:spPr>
                <a:xfrm>
                  <a:off x="4608" y="1986"/>
                  <a:ext cx="510" cy="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2021" extrusionOk="0">
                      <a:moveTo>
                        <a:pt x="1231" y="0"/>
                      </a:moveTo>
                      <a:lnTo>
                        <a:pt x="889" y="241"/>
                      </a:lnTo>
                      <a:lnTo>
                        <a:pt x="889" y="309"/>
                      </a:lnTo>
                      <a:lnTo>
                        <a:pt x="0" y="950"/>
                      </a:lnTo>
                      <a:lnTo>
                        <a:pt x="3534" y="2021"/>
                      </a:lnTo>
                      <a:lnTo>
                        <a:pt x="4318" y="1252"/>
                      </a:lnTo>
                      <a:lnTo>
                        <a:pt x="4318" y="1150"/>
                      </a:lnTo>
                      <a:lnTo>
                        <a:pt x="4663" y="818"/>
                      </a:lnTo>
                      <a:lnTo>
                        <a:pt x="4742" y="582"/>
                      </a:lnTo>
                      <a:lnTo>
                        <a:pt x="5101" y="241"/>
                      </a:lnTo>
                      <a:lnTo>
                        <a:pt x="4814" y="176"/>
                      </a:lnTo>
                      <a:lnTo>
                        <a:pt x="1652" y="110"/>
                      </a:lnTo>
                      <a:lnTo>
                        <a:pt x="123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497;p10">
                  <a:extLst>
                    <a:ext uri="{FF2B5EF4-FFF2-40B4-BE49-F238E27FC236}">
                      <a16:creationId xmlns:a16="http://schemas.microsoft.com/office/drawing/2014/main" id="{BB803C3E-8EF1-7D42-A9FB-0249DD3ACFCB}"/>
                    </a:ext>
                  </a:extLst>
                </p:cNvPr>
                <p:cNvSpPr/>
                <p:nvPr/>
              </p:nvSpPr>
              <p:spPr>
                <a:xfrm>
                  <a:off x="4706" y="1998"/>
                  <a:ext cx="31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139" extrusionOk="0">
                      <a:moveTo>
                        <a:pt x="117" y="0"/>
                      </a:moveTo>
                      <a:lnTo>
                        <a:pt x="0" y="82"/>
                      </a:lnTo>
                      <a:lnTo>
                        <a:pt x="191" y="139"/>
                      </a:lnTo>
                      <a:lnTo>
                        <a:pt x="306" y="5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498;p10">
                  <a:extLst>
                    <a:ext uri="{FF2B5EF4-FFF2-40B4-BE49-F238E27FC236}">
                      <a16:creationId xmlns:a16="http://schemas.microsoft.com/office/drawing/2014/main" id="{01F7BC69-1F1C-5346-B30D-B40236ABC89B}"/>
                    </a:ext>
                  </a:extLst>
                </p:cNvPr>
                <p:cNvSpPr/>
                <p:nvPr/>
              </p:nvSpPr>
              <p:spPr>
                <a:xfrm>
                  <a:off x="4706" y="1998"/>
                  <a:ext cx="31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139" extrusionOk="0">
                      <a:moveTo>
                        <a:pt x="117" y="0"/>
                      </a:moveTo>
                      <a:lnTo>
                        <a:pt x="0" y="82"/>
                      </a:lnTo>
                      <a:lnTo>
                        <a:pt x="191" y="139"/>
                      </a:lnTo>
                      <a:lnTo>
                        <a:pt x="306" y="51"/>
                      </a:lnTo>
                      <a:lnTo>
                        <a:pt x="117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499;p10">
                  <a:extLst>
                    <a:ext uri="{FF2B5EF4-FFF2-40B4-BE49-F238E27FC236}">
                      <a16:creationId xmlns:a16="http://schemas.microsoft.com/office/drawing/2014/main" id="{6D86ABE4-B2F9-0B4B-8CA9-1604C208AB85}"/>
                    </a:ext>
                  </a:extLst>
                </p:cNvPr>
                <p:cNvSpPr/>
                <p:nvPr/>
              </p:nvSpPr>
              <p:spPr>
                <a:xfrm>
                  <a:off x="4660" y="2018"/>
                  <a:ext cx="306" cy="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260" extrusionOk="0">
                      <a:moveTo>
                        <a:pt x="401" y="0"/>
                      </a:moveTo>
                      <a:lnTo>
                        <a:pt x="225" y="139"/>
                      </a:lnTo>
                      <a:lnTo>
                        <a:pt x="189" y="235"/>
                      </a:lnTo>
                      <a:lnTo>
                        <a:pt x="0" y="457"/>
                      </a:lnTo>
                      <a:lnTo>
                        <a:pt x="2688" y="1260"/>
                      </a:lnTo>
                      <a:lnTo>
                        <a:pt x="2833" y="1106"/>
                      </a:lnTo>
                      <a:lnTo>
                        <a:pt x="3060" y="730"/>
                      </a:lnTo>
                      <a:lnTo>
                        <a:pt x="2973" y="693"/>
                      </a:lnTo>
                      <a:lnTo>
                        <a:pt x="401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500;p10">
                  <a:extLst>
                    <a:ext uri="{FF2B5EF4-FFF2-40B4-BE49-F238E27FC236}">
                      <a16:creationId xmlns:a16="http://schemas.microsoft.com/office/drawing/2014/main" id="{8953335E-6B5C-B844-99D4-752D79510E38}"/>
                    </a:ext>
                  </a:extLst>
                </p:cNvPr>
                <p:cNvSpPr/>
                <p:nvPr/>
              </p:nvSpPr>
              <p:spPr>
                <a:xfrm>
                  <a:off x="4660" y="2018"/>
                  <a:ext cx="306" cy="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260" extrusionOk="0">
                      <a:moveTo>
                        <a:pt x="401" y="0"/>
                      </a:moveTo>
                      <a:lnTo>
                        <a:pt x="225" y="139"/>
                      </a:lnTo>
                      <a:lnTo>
                        <a:pt x="189" y="235"/>
                      </a:lnTo>
                      <a:lnTo>
                        <a:pt x="0" y="457"/>
                      </a:lnTo>
                      <a:lnTo>
                        <a:pt x="2688" y="1260"/>
                      </a:lnTo>
                      <a:lnTo>
                        <a:pt x="2833" y="1106"/>
                      </a:lnTo>
                      <a:lnTo>
                        <a:pt x="3060" y="730"/>
                      </a:lnTo>
                      <a:lnTo>
                        <a:pt x="2973" y="693"/>
                      </a:lnTo>
                      <a:lnTo>
                        <a:pt x="40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79" name="Google Shape;501;p10">
                  <a:extLst>
                    <a:ext uri="{FF2B5EF4-FFF2-40B4-BE49-F238E27FC236}">
                      <a16:creationId xmlns:a16="http://schemas.microsoft.com/office/drawing/2014/main" id="{2C82244F-4FDF-224C-A743-7641388E39E8}"/>
                    </a:ext>
                  </a:extLst>
                </p:cNvPr>
                <p:cNvCxnSpPr/>
                <p:nvPr/>
              </p:nvCxnSpPr>
              <p:spPr>
                <a:xfrm>
                  <a:off x="4695" y="2029"/>
                  <a:ext cx="253" cy="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0" name="Google Shape;502;p10">
                  <a:extLst>
                    <a:ext uri="{FF2B5EF4-FFF2-40B4-BE49-F238E27FC236}">
                      <a16:creationId xmlns:a16="http://schemas.microsoft.com/office/drawing/2014/main" id="{55350209-8BB9-AB4C-A201-8465BFC2C501}"/>
                    </a:ext>
                  </a:extLst>
                </p:cNvPr>
                <p:cNvCxnSpPr/>
                <p:nvPr/>
              </p:nvCxnSpPr>
              <p:spPr>
                <a:xfrm>
                  <a:off x="4686" y="2036"/>
                  <a:ext cx="250" cy="5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1" name="Google Shape;503;p10">
                  <a:extLst>
                    <a:ext uri="{FF2B5EF4-FFF2-40B4-BE49-F238E27FC236}">
                      <a16:creationId xmlns:a16="http://schemas.microsoft.com/office/drawing/2014/main" id="{4E23C61E-AA32-C842-AE05-E211AA468C61}"/>
                    </a:ext>
                  </a:extLst>
                </p:cNvPr>
                <p:cNvCxnSpPr/>
                <p:nvPr/>
              </p:nvCxnSpPr>
              <p:spPr>
                <a:xfrm>
                  <a:off x="4677" y="2046"/>
                  <a:ext cx="257" cy="5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2" name="Google Shape;504;p10">
                  <a:extLst>
                    <a:ext uri="{FF2B5EF4-FFF2-40B4-BE49-F238E27FC236}">
                      <a16:creationId xmlns:a16="http://schemas.microsoft.com/office/drawing/2014/main" id="{181785E8-737A-D047-8482-BF18969E58CE}"/>
                    </a:ext>
                  </a:extLst>
                </p:cNvPr>
                <p:cNvCxnSpPr/>
                <p:nvPr/>
              </p:nvCxnSpPr>
              <p:spPr>
                <a:xfrm flipH="1">
                  <a:off x="4702" y="2033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3" name="Google Shape;505;p10">
                  <a:extLst>
                    <a:ext uri="{FF2B5EF4-FFF2-40B4-BE49-F238E27FC236}">
                      <a16:creationId xmlns:a16="http://schemas.microsoft.com/office/drawing/2014/main" id="{E5C59FE7-6F07-0E44-8740-849B1F006F36}"/>
                    </a:ext>
                  </a:extLst>
                </p:cNvPr>
                <p:cNvCxnSpPr/>
                <p:nvPr/>
              </p:nvCxnSpPr>
              <p:spPr>
                <a:xfrm flipH="1">
                  <a:off x="4725" y="2027"/>
                  <a:ext cx="10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4" name="Google Shape;506;p10">
                  <a:extLst>
                    <a:ext uri="{FF2B5EF4-FFF2-40B4-BE49-F238E27FC236}">
                      <a16:creationId xmlns:a16="http://schemas.microsoft.com/office/drawing/2014/main" id="{043A8D71-14A5-6F44-BE6F-CF1D3162DD93}"/>
                    </a:ext>
                  </a:extLst>
                </p:cNvPr>
                <p:cNvCxnSpPr/>
                <p:nvPr/>
              </p:nvCxnSpPr>
              <p:spPr>
                <a:xfrm flipH="1">
                  <a:off x="4706" y="2024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5" name="Google Shape;507;p10">
                  <a:extLst>
                    <a:ext uri="{FF2B5EF4-FFF2-40B4-BE49-F238E27FC236}">
                      <a16:creationId xmlns:a16="http://schemas.microsoft.com/office/drawing/2014/main" id="{591E17A4-C31B-254D-BFB4-1F001012DD94}"/>
                    </a:ext>
                  </a:extLst>
                </p:cNvPr>
                <p:cNvCxnSpPr/>
                <p:nvPr/>
              </p:nvCxnSpPr>
              <p:spPr>
                <a:xfrm flipH="1">
                  <a:off x="4743" y="2032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6" name="Google Shape;508;p10">
                  <a:extLst>
                    <a:ext uri="{FF2B5EF4-FFF2-40B4-BE49-F238E27FC236}">
                      <a16:creationId xmlns:a16="http://schemas.microsoft.com/office/drawing/2014/main" id="{F87B95A6-C35B-5C49-A393-0745A7E1D9DB}"/>
                    </a:ext>
                  </a:extLst>
                </p:cNvPr>
                <p:cNvCxnSpPr/>
                <p:nvPr/>
              </p:nvCxnSpPr>
              <p:spPr>
                <a:xfrm flipH="1">
                  <a:off x="4762" y="2036"/>
                  <a:ext cx="1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7" name="Google Shape;509;p10">
                  <a:extLst>
                    <a:ext uri="{FF2B5EF4-FFF2-40B4-BE49-F238E27FC236}">
                      <a16:creationId xmlns:a16="http://schemas.microsoft.com/office/drawing/2014/main" id="{A5A40EE6-9088-6F42-A6BB-915757D44FDA}"/>
                    </a:ext>
                  </a:extLst>
                </p:cNvPr>
                <p:cNvCxnSpPr/>
                <p:nvPr/>
              </p:nvCxnSpPr>
              <p:spPr>
                <a:xfrm flipH="1">
                  <a:off x="4795" y="2063"/>
                  <a:ext cx="13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8" name="Google Shape;510;p10">
                  <a:extLst>
                    <a:ext uri="{FF2B5EF4-FFF2-40B4-BE49-F238E27FC236}">
                      <a16:creationId xmlns:a16="http://schemas.microsoft.com/office/drawing/2014/main" id="{5A9AC145-8E96-7C43-8DC2-C91FF59FB5E6}"/>
                    </a:ext>
                  </a:extLst>
                </p:cNvPr>
                <p:cNvCxnSpPr/>
                <p:nvPr/>
              </p:nvCxnSpPr>
              <p:spPr>
                <a:xfrm flipH="1">
                  <a:off x="4816" y="2067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9" name="Google Shape;511;p10">
                  <a:extLst>
                    <a:ext uri="{FF2B5EF4-FFF2-40B4-BE49-F238E27FC236}">
                      <a16:creationId xmlns:a16="http://schemas.microsoft.com/office/drawing/2014/main" id="{7DB848B6-C01D-2646-80FD-8311E9F73B4E}"/>
                    </a:ext>
                  </a:extLst>
                </p:cNvPr>
                <p:cNvCxnSpPr/>
                <p:nvPr/>
              </p:nvCxnSpPr>
              <p:spPr>
                <a:xfrm flipH="1">
                  <a:off x="4835" y="2071"/>
                  <a:ext cx="12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0" name="Google Shape;512;p10">
                  <a:extLst>
                    <a:ext uri="{FF2B5EF4-FFF2-40B4-BE49-F238E27FC236}">
                      <a16:creationId xmlns:a16="http://schemas.microsoft.com/office/drawing/2014/main" id="{DB5036C5-1F12-B241-AB12-D8599513DF78}"/>
                    </a:ext>
                  </a:extLst>
                </p:cNvPr>
                <p:cNvCxnSpPr/>
                <p:nvPr/>
              </p:nvCxnSpPr>
              <p:spPr>
                <a:xfrm flipH="1">
                  <a:off x="4858" y="2076"/>
                  <a:ext cx="14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1" name="Google Shape;513;p10">
                  <a:extLst>
                    <a:ext uri="{FF2B5EF4-FFF2-40B4-BE49-F238E27FC236}">
                      <a16:creationId xmlns:a16="http://schemas.microsoft.com/office/drawing/2014/main" id="{77CB5FE3-3DC9-D348-ACB9-FACB444A201A}"/>
                    </a:ext>
                  </a:extLst>
                </p:cNvPr>
                <p:cNvCxnSpPr/>
                <p:nvPr/>
              </p:nvCxnSpPr>
              <p:spPr>
                <a:xfrm flipH="1">
                  <a:off x="4881" y="2081"/>
                  <a:ext cx="12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2" name="Google Shape;514;p10">
                  <a:extLst>
                    <a:ext uri="{FF2B5EF4-FFF2-40B4-BE49-F238E27FC236}">
                      <a16:creationId xmlns:a16="http://schemas.microsoft.com/office/drawing/2014/main" id="{61CF14F0-618D-3544-A8D9-487CF7FD3346}"/>
                    </a:ext>
                  </a:extLst>
                </p:cNvPr>
                <p:cNvCxnSpPr/>
                <p:nvPr/>
              </p:nvCxnSpPr>
              <p:spPr>
                <a:xfrm flipH="1">
                  <a:off x="4903" y="2086"/>
                  <a:ext cx="12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3" name="Google Shape;515;p10">
                  <a:extLst>
                    <a:ext uri="{FF2B5EF4-FFF2-40B4-BE49-F238E27FC236}">
                      <a16:creationId xmlns:a16="http://schemas.microsoft.com/office/drawing/2014/main" id="{6FE259A8-78B0-624A-B347-3E0768A372E8}"/>
                    </a:ext>
                  </a:extLst>
                </p:cNvPr>
                <p:cNvCxnSpPr/>
                <p:nvPr/>
              </p:nvCxnSpPr>
              <p:spPr>
                <a:xfrm flipH="1">
                  <a:off x="4907" y="2074"/>
                  <a:ext cx="13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4" name="Google Shape;516;p10">
                  <a:extLst>
                    <a:ext uri="{FF2B5EF4-FFF2-40B4-BE49-F238E27FC236}">
                      <a16:creationId xmlns:a16="http://schemas.microsoft.com/office/drawing/2014/main" id="{92EFD2C1-F17E-6644-9878-58A63392AA0E}"/>
                    </a:ext>
                  </a:extLst>
                </p:cNvPr>
                <p:cNvCxnSpPr/>
                <p:nvPr/>
              </p:nvCxnSpPr>
              <p:spPr>
                <a:xfrm flipH="1">
                  <a:off x="4886" y="2070"/>
                  <a:ext cx="13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5" name="Google Shape;517;p10">
                  <a:extLst>
                    <a:ext uri="{FF2B5EF4-FFF2-40B4-BE49-F238E27FC236}">
                      <a16:creationId xmlns:a16="http://schemas.microsoft.com/office/drawing/2014/main" id="{CB432A71-1921-344D-A34B-2DFDABD4B20D}"/>
                    </a:ext>
                  </a:extLst>
                </p:cNvPr>
                <p:cNvCxnSpPr/>
                <p:nvPr/>
              </p:nvCxnSpPr>
              <p:spPr>
                <a:xfrm flipH="1">
                  <a:off x="4864" y="2066"/>
                  <a:ext cx="12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6" name="Google Shape;518;p10">
                  <a:extLst>
                    <a:ext uri="{FF2B5EF4-FFF2-40B4-BE49-F238E27FC236}">
                      <a16:creationId xmlns:a16="http://schemas.microsoft.com/office/drawing/2014/main" id="{24042B81-ED8A-B040-9346-C99D883C8990}"/>
                    </a:ext>
                  </a:extLst>
                </p:cNvPr>
                <p:cNvCxnSpPr/>
                <p:nvPr/>
              </p:nvCxnSpPr>
              <p:spPr>
                <a:xfrm flipH="1">
                  <a:off x="4840" y="2062"/>
                  <a:ext cx="13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" name="Google Shape;519;p10">
                  <a:extLst>
                    <a:ext uri="{FF2B5EF4-FFF2-40B4-BE49-F238E27FC236}">
                      <a16:creationId xmlns:a16="http://schemas.microsoft.com/office/drawing/2014/main" id="{D9CA9E0B-36CF-B94F-A233-2D45AE3C7C07}"/>
                    </a:ext>
                  </a:extLst>
                </p:cNvPr>
                <p:cNvCxnSpPr/>
                <p:nvPr/>
              </p:nvCxnSpPr>
              <p:spPr>
                <a:xfrm flipH="1">
                  <a:off x="4820" y="2057"/>
                  <a:ext cx="13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" name="Google Shape;520;p10">
                  <a:extLst>
                    <a:ext uri="{FF2B5EF4-FFF2-40B4-BE49-F238E27FC236}">
                      <a16:creationId xmlns:a16="http://schemas.microsoft.com/office/drawing/2014/main" id="{ACC57331-114E-9B46-A730-27FB7B6FB570}"/>
                    </a:ext>
                  </a:extLst>
                </p:cNvPr>
                <p:cNvCxnSpPr/>
                <p:nvPr/>
              </p:nvCxnSpPr>
              <p:spPr>
                <a:xfrm flipH="1">
                  <a:off x="4802" y="2053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" name="Google Shape;521;p10">
                  <a:extLst>
                    <a:ext uri="{FF2B5EF4-FFF2-40B4-BE49-F238E27FC236}">
                      <a16:creationId xmlns:a16="http://schemas.microsoft.com/office/drawing/2014/main" id="{B652428B-2E61-B44F-9D1F-8F6B3C5D4DFC}"/>
                    </a:ext>
                  </a:extLst>
                </p:cNvPr>
                <p:cNvCxnSpPr/>
                <p:nvPr/>
              </p:nvCxnSpPr>
              <p:spPr>
                <a:xfrm flipH="1">
                  <a:off x="4784" y="2040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" name="Google Shape;522;p10">
                  <a:extLst>
                    <a:ext uri="{FF2B5EF4-FFF2-40B4-BE49-F238E27FC236}">
                      <a16:creationId xmlns:a16="http://schemas.microsoft.com/office/drawing/2014/main" id="{DA98074B-E807-AD45-919A-B7D420BB72D9}"/>
                    </a:ext>
                  </a:extLst>
                </p:cNvPr>
                <p:cNvCxnSpPr/>
                <p:nvPr/>
              </p:nvCxnSpPr>
              <p:spPr>
                <a:xfrm flipH="1">
                  <a:off x="4803" y="2044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1" name="Google Shape;523;p10">
                  <a:extLst>
                    <a:ext uri="{FF2B5EF4-FFF2-40B4-BE49-F238E27FC236}">
                      <a16:creationId xmlns:a16="http://schemas.microsoft.com/office/drawing/2014/main" id="{5388FA90-DF7D-F843-A4ED-ABCD596D6F24}"/>
                    </a:ext>
                  </a:extLst>
                </p:cNvPr>
                <p:cNvCxnSpPr/>
                <p:nvPr/>
              </p:nvCxnSpPr>
              <p:spPr>
                <a:xfrm flipH="1">
                  <a:off x="4825" y="2049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2" name="Google Shape;524;p10">
                  <a:extLst>
                    <a:ext uri="{FF2B5EF4-FFF2-40B4-BE49-F238E27FC236}">
                      <a16:creationId xmlns:a16="http://schemas.microsoft.com/office/drawing/2014/main" id="{8D942379-5E79-3342-AF58-77B6BF66A333}"/>
                    </a:ext>
                  </a:extLst>
                </p:cNvPr>
                <p:cNvCxnSpPr/>
                <p:nvPr/>
              </p:nvCxnSpPr>
              <p:spPr>
                <a:xfrm flipH="1">
                  <a:off x="4845" y="2053"/>
                  <a:ext cx="1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3" name="Google Shape;525;p10">
                  <a:extLst>
                    <a:ext uri="{FF2B5EF4-FFF2-40B4-BE49-F238E27FC236}">
                      <a16:creationId xmlns:a16="http://schemas.microsoft.com/office/drawing/2014/main" id="{5DE8E2A8-4669-C145-9B26-EBB68D50C14A}"/>
                    </a:ext>
                  </a:extLst>
                </p:cNvPr>
                <p:cNvCxnSpPr/>
                <p:nvPr/>
              </p:nvCxnSpPr>
              <p:spPr>
                <a:xfrm flipH="1">
                  <a:off x="4866" y="2056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4" name="Google Shape;526;p10">
                  <a:extLst>
                    <a:ext uri="{FF2B5EF4-FFF2-40B4-BE49-F238E27FC236}">
                      <a16:creationId xmlns:a16="http://schemas.microsoft.com/office/drawing/2014/main" id="{1B8F9A49-77B8-9E4C-8331-4648C8F97A2D}"/>
                    </a:ext>
                  </a:extLst>
                </p:cNvPr>
                <p:cNvCxnSpPr/>
                <p:nvPr/>
              </p:nvCxnSpPr>
              <p:spPr>
                <a:xfrm flipH="1">
                  <a:off x="4886" y="2062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5" name="Google Shape;527;p10">
                  <a:extLst>
                    <a:ext uri="{FF2B5EF4-FFF2-40B4-BE49-F238E27FC236}">
                      <a16:creationId xmlns:a16="http://schemas.microsoft.com/office/drawing/2014/main" id="{55B740B9-8923-0149-9858-C5E70C347A2C}"/>
                    </a:ext>
                  </a:extLst>
                </p:cNvPr>
                <p:cNvCxnSpPr/>
                <p:nvPr/>
              </p:nvCxnSpPr>
              <p:spPr>
                <a:xfrm flipH="1">
                  <a:off x="4909" y="2066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6" name="Google Shape;528;p10">
                  <a:extLst>
                    <a:ext uri="{FF2B5EF4-FFF2-40B4-BE49-F238E27FC236}">
                      <a16:creationId xmlns:a16="http://schemas.microsoft.com/office/drawing/2014/main" id="{3EBAFC4C-1E09-0846-9716-DAD8BE15B209}"/>
                    </a:ext>
                  </a:extLst>
                </p:cNvPr>
                <p:cNvCxnSpPr/>
                <p:nvPr/>
              </p:nvCxnSpPr>
              <p:spPr>
                <a:xfrm flipH="1">
                  <a:off x="4789" y="2073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7" name="Google Shape;529;p10">
                  <a:extLst>
                    <a:ext uri="{FF2B5EF4-FFF2-40B4-BE49-F238E27FC236}">
                      <a16:creationId xmlns:a16="http://schemas.microsoft.com/office/drawing/2014/main" id="{1DFC8A4C-0B60-9944-AB13-68AD2E90F03D}"/>
                    </a:ext>
                  </a:extLst>
                </p:cNvPr>
                <p:cNvCxnSpPr/>
                <p:nvPr/>
              </p:nvCxnSpPr>
              <p:spPr>
                <a:xfrm flipH="1">
                  <a:off x="4810" y="2078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8" name="Google Shape;530;p10">
                  <a:extLst>
                    <a:ext uri="{FF2B5EF4-FFF2-40B4-BE49-F238E27FC236}">
                      <a16:creationId xmlns:a16="http://schemas.microsoft.com/office/drawing/2014/main" id="{2C9A990A-AF0C-6848-A34E-0314F4388FF8}"/>
                    </a:ext>
                  </a:extLst>
                </p:cNvPr>
                <p:cNvCxnSpPr/>
                <p:nvPr/>
              </p:nvCxnSpPr>
              <p:spPr>
                <a:xfrm flipH="1">
                  <a:off x="4828" y="2082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9" name="Google Shape;531;p10">
                  <a:extLst>
                    <a:ext uri="{FF2B5EF4-FFF2-40B4-BE49-F238E27FC236}">
                      <a16:creationId xmlns:a16="http://schemas.microsoft.com/office/drawing/2014/main" id="{7261F7A7-A6C6-9145-8BF8-1AFCA0D686A4}"/>
                    </a:ext>
                  </a:extLst>
                </p:cNvPr>
                <p:cNvCxnSpPr/>
                <p:nvPr/>
              </p:nvCxnSpPr>
              <p:spPr>
                <a:xfrm flipH="1">
                  <a:off x="4853" y="2087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0" name="Google Shape;532;p10">
                  <a:extLst>
                    <a:ext uri="{FF2B5EF4-FFF2-40B4-BE49-F238E27FC236}">
                      <a16:creationId xmlns:a16="http://schemas.microsoft.com/office/drawing/2014/main" id="{D68FE725-F780-6B40-AEC6-AD08BDDF18FE}"/>
                    </a:ext>
                  </a:extLst>
                </p:cNvPr>
                <p:cNvCxnSpPr/>
                <p:nvPr/>
              </p:nvCxnSpPr>
              <p:spPr>
                <a:xfrm flipH="1">
                  <a:off x="4873" y="2091"/>
                  <a:ext cx="15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1" name="Google Shape;533;p10">
                  <a:extLst>
                    <a:ext uri="{FF2B5EF4-FFF2-40B4-BE49-F238E27FC236}">
                      <a16:creationId xmlns:a16="http://schemas.microsoft.com/office/drawing/2014/main" id="{0AD0393C-AD9E-624E-B41B-D08344FA92E7}"/>
                    </a:ext>
                  </a:extLst>
                </p:cNvPr>
                <p:cNvCxnSpPr/>
                <p:nvPr/>
              </p:nvCxnSpPr>
              <p:spPr>
                <a:xfrm flipH="1">
                  <a:off x="4899" y="2096"/>
                  <a:ext cx="16" cy="1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2" name="Google Shape;534;p10">
                  <a:extLst>
                    <a:ext uri="{FF2B5EF4-FFF2-40B4-BE49-F238E27FC236}">
                      <a16:creationId xmlns:a16="http://schemas.microsoft.com/office/drawing/2014/main" id="{A46DB17A-8615-AA4E-8345-365B5EBD7E00}"/>
                    </a:ext>
                  </a:extLst>
                </p:cNvPr>
                <p:cNvCxnSpPr/>
                <p:nvPr/>
              </p:nvCxnSpPr>
              <p:spPr>
                <a:xfrm flipH="1">
                  <a:off x="4746" y="2063"/>
                  <a:ext cx="15" cy="1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3" name="Google Shape;535;p10">
                  <a:extLst>
                    <a:ext uri="{FF2B5EF4-FFF2-40B4-BE49-F238E27FC236}">
                      <a16:creationId xmlns:a16="http://schemas.microsoft.com/office/drawing/2014/main" id="{CD406B26-D6F3-4E4A-ADCE-2B9D788E9156}"/>
                    </a:ext>
                  </a:extLst>
                </p:cNvPr>
                <p:cNvCxnSpPr/>
                <p:nvPr/>
              </p:nvCxnSpPr>
              <p:spPr>
                <a:xfrm flipH="1">
                  <a:off x="4767" y="2068"/>
                  <a:ext cx="14" cy="1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4" name="Google Shape;536;p10">
                  <a:extLst>
                    <a:ext uri="{FF2B5EF4-FFF2-40B4-BE49-F238E27FC236}">
                      <a16:creationId xmlns:a16="http://schemas.microsoft.com/office/drawing/2014/main" id="{A16E54CE-8ACD-254E-A9EC-E9BBE767E422}"/>
                    </a:ext>
                  </a:extLst>
                </p:cNvPr>
                <p:cNvCxnSpPr/>
                <p:nvPr/>
              </p:nvCxnSpPr>
              <p:spPr>
                <a:xfrm flipH="1">
                  <a:off x="4931" y="2070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5" name="Google Shape;537;p10">
                  <a:extLst>
                    <a:ext uri="{FF2B5EF4-FFF2-40B4-BE49-F238E27FC236}">
                      <a16:creationId xmlns:a16="http://schemas.microsoft.com/office/drawing/2014/main" id="{64DB57C7-72D7-DC40-BC3E-1F15A5DD7A01}"/>
                    </a:ext>
                  </a:extLst>
                </p:cNvPr>
                <p:cNvCxnSpPr/>
                <p:nvPr/>
              </p:nvCxnSpPr>
              <p:spPr>
                <a:xfrm flipH="1">
                  <a:off x="4685" y="2050"/>
                  <a:ext cx="12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6" name="Google Shape;538;p10">
                  <a:extLst>
                    <a:ext uri="{FF2B5EF4-FFF2-40B4-BE49-F238E27FC236}">
                      <a16:creationId xmlns:a16="http://schemas.microsoft.com/office/drawing/2014/main" id="{44462C3E-4852-344C-9513-97212F9F9294}"/>
                    </a:ext>
                  </a:extLst>
                </p:cNvPr>
                <p:cNvCxnSpPr/>
                <p:nvPr/>
              </p:nvCxnSpPr>
              <p:spPr>
                <a:xfrm flipH="1">
                  <a:off x="4706" y="2055"/>
                  <a:ext cx="12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7" name="Google Shape;539;p10">
                  <a:extLst>
                    <a:ext uri="{FF2B5EF4-FFF2-40B4-BE49-F238E27FC236}">
                      <a16:creationId xmlns:a16="http://schemas.microsoft.com/office/drawing/2014/main" id="{512D88D4-86C1-ED40-96A3-E34EC3749C8D}"/>
                    </a:ext>
                  </a:extLst>
                </p:cNvPr>
                <p:cNvCxnSpPr/>
                <p:nvPr/>
              </p:nvCxnSpPr>
              <p:spPr>
                <a:xfrm flipH="1">
                  <a:off x="4726" y="2060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8" name="Google Shape;540;p10">
                  <a:extLst>
                    <a:ext uri="{FF2B5EF4-FFF2-40B4-BE49-F238E27FC236}">
                      <a16:creationId xmlns:a16="http://schemas.microsoft.com/office/drawing/2014/main" id="{88FC54BA-57D0-1D43-9D03-58FEDE6147AC}"/>
                    </a:ext>
                  </a:extLst>
                </p:cNvPr>
                <p:cNvCxnSpPr/>
                <p:nvPr/>
              </p:nvCxnSpPr>
              <p:spPr>
                <a:xfrm flipH="1">
                  <a:off x="4720" y="2036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" name="Google Shape;541;p10">
                  <a:extLst>
                    <a:ext uri="{FF2B5EF4-FFF2-40B4-BE49-F238E27FC236}">
                      <a16:creationId xmlns:a16="http://schemas.microsoft.com/office/drawing/2014/main" id="{47991356-1EA1-7A43-A576-977895413C3B}"/>
                    </a:ext>
                  </a:extLst>
                </p:cNvPr>
                <p:cNvCxnSpPr/>
                <p:nvPr/>
              </p:nvCxnSpPr>
              <p:spPr>
                <a:xfrm flipH="1">
                  <a:off x="4733" y="2050"/>
                  <a:ext cx="13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542;p10">
                  <a:extLst>
                    <a:ext uri="{FF2B5EF4-FFF2-40B4-BE49-F238E27FC236}">
                      <a16:creationId xmlns:a16="http://schemas.microsoft.com/office/drawing/2014/main" id="{7042C877-622A-CA41-BB7E-E2A5D5309B91}"/>
                    </a:ext>
                  </a:extLst>
                </p:cNvPr>
                <p:cNvCxnSpPr/>
                <p:nvPr/>
              </p:nvCxnSpPr>
              <p:spPr>
                <a:xfrm flipH="1">
                  <a:off x="4780" y="2049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1" name="Google Shape;543;p10">
                  <a:extLst>
                    <a:ext uri="{FF2B5EF4-FFF2-40B4-BE49-F238E27FC236}">
                      <a16:creationId xmlns:a16="http://schemas.microsoft.com/office/drawing/2014/main" id="{5C6E6122-8A72-2148-B8AA-82207011848D}"/>
                    </a:ext>
                  </a:extLst>
                </p:cNvPr>
                <p:cNvCxnSpPr/>
                <p:nvPr/>
              </p:nvCxnSpPr>
              <p:spPr>
                <a:xfrm flipH="1">
                  <a:off x="4759" y="2044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2" name="Google Shape;544;p10">
                  <a:extLst>
                    <a:ext uri="{FF2B5EF4-FFF2-40B4-BE49-F238E27FC236}">
                      <a16:creationId xmlns:a16="http://schemas.microsoft.com/office/drawing/2014/main" id="{D1C3D307-4A77-474C-A669-996E4585541E}"/>
                    </a:ext>
                  </a:extLst>
                </p:cNvPr>
                <p:cNvCxnSpPr/>
                <p:nvPr/>
              </p:nvCxnSpPr>
              <p:spPr>
                <a:xfrm flipH="1">
                  <a:off x="4740" y="2041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" name="Google Shape;545;p10">
                  <a:extLst>
                    <a:ext uri="{FF2B5EF4-FFF2-40B4-BE49-F238E27FC236}">
                      <a16:creationId xmlns:a16="http://schemas.microsoft.com/office/drawing/2014/main" id="{52DF3190-B6DB-194E-A75C-F2B744B00B95}"/>
                    </a:ext>
                  </a:extLst>
                </p:cNvPr>
                <p:cNvCxnSpPr/>
                <p:nvPr/>
              </p:nvCxnSpPr>
              <p:spPr>
                <a:xfrm flipH="1">
                  <a:off x="4693" y="2041"/>
                  <a:ext cx="13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" name="Google Shape;546;p10">
                  <a:extLst>
                    <a:ext uri="{FF2B5EF4-FFF2-40B4-BE49-F238E27FC236}">
                      <a16:creationId xmlns:a16="http://schemas.microsoft.com/office/drawing/2014/main" id="{02E33441-2770-AC42-B8C9-E5163FE821B0}"/>
                    </a:ext>
                  </a:extLst>
                </p:cNvPr>
                <p:cNvCxnSpPr/>
                <p:nvPr/>
              </p:nvCxnSpPr>
              <p:spPr>
                <a:xfrm flipH="1">
                  <a:off x="4712" y="2044"/>
                  <a:ext cx="12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" name="Google Shape;547;p10">
                  <a:extLst>
                    <a:ext uri="{FF2B5EF4-FFF2-40B4-BE49-F238E27FC236}">
                      <a16:creationId xmlns:a16="http://schemas.microsoft.com/office/drawing/2014/main" id="{13131092-055D-1940-B8A1-BA40047BEB80}"/>
                    </a:ext>
                  </a:extLst>
                </p:cNvPr>
                <p:cNvCxnSpPr/>
                <p:nvPr/>
              </p:nvCxnSpPr>
              <p:spPr>
                <a:xfrm flipH="1">
                  <a:off x="4753" y="2053"/>
                  <a:ext cx="13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" name="Google Shape;548;p10">
                  <a:extLst>
                    <a:ext uri="{FF2B5EF4-FFF2-40B4-BE49-F238E27FC236}">
                      <a16:creationId xmlns:a16="http://schemas.microsoft.com/office/drawing/2014/main" id="{E13B66FB-AD0C-E241-AB13-69FD44C5FD2F}"/>
                    </a:ext>
                  </a:extLst>
                </p:cNvPr>
                <p:cNvCxnSpPr/>
                <p:nvPr/>
              </p:nvCxnSpPr>
              <p:spPr>
                <a:xfrm flipH="1">
                  <a:off x="4770" y="2057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" name="Google Shape;549;p10">
                  <a:extLst>
                    <a:ext uri="{FF2B5EF4-FFF2-40B4-BE49-F238E27FC236}">
                      <a16:creationId xmlns:a16="http://schemas.microsoft.com/office/drawing/2014/main" id="{CCB6FAE5-1845-0A44-AE8B-16AD754320B6}"/>
                    </a:ext>
                  </a:extLst>
                </p:cNvPr>
                <p:cNvCxnSpPr/>
                <p:nvPr/>
              </p:nvCxnSpPr>
              <p:spPr>
                <a:xfrm rot="10800000">
                  <a:off x="4970" y="2098"/>
                  <a:ext cx="19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8" name="Google Shape;550;p10">
                  <a:extLst>
                    <a:ext uri="{FF2B5EF4-FFF2-40B4-BE49-F238E27FC236}">
                      <a16:creationId xmlns:a16="http://schemas.microsoft.com/office/drawing/2014/main" id="{9767FF39-EC4B-7645-8830-1C34EB154B9B}"/>
                    </a:ext>
                  </a:extLst>
                </p:cNvPr>
                <p:cNvCxnSpPr/>
                <p:nvPr/>
              </p:nvCxnSpPr>
              <p:spPr>
                <a:xfrm>
                  <a:off x="4989" y="2102"/>
                  <a:ext cx="4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9" name="Google Shape;551;p10">
                  <a:extLst>
                    <a:ext uri="{FF2B5EF4-FFF2-40B4-BE49-F238E27FC236}">
                      <a16:creationId xmlns:a16="http://schemas.microsoft.com/office/drawing/2014/main" id="{8FC4DE5E-C3A5-984C-A5A1-2E3B51F49A1C}"/>
                    </a:ext>
                  </a:extLst>
                </p:cNvPr>
                <p:cNvSpPr/>
                <p:nvPr/>
              </p:nvSpPr>
              <p:spPr>
                <a:xfrm>
                  <a:off x="4929" y="2074"/>
                  <a:ext cx="86" cy="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590" extrusionOk="0">
                      <a:moveTo>
                        <a:pt x="351" y="0"/>
                      </a:moveTo>
                      <a:lnTo>
                        <a:pt x="277" y="102"/>
                      </a:lnTo>
                      <a:lnTo>
                        <a:pt x="196" y="88"/>
                      </a:lnTo>
                      <a:lnTo>
                        <a:pt x="73" y="213"/>
                      </a:lnTo>
                      <a:lnTo>
                        <a:pt x="160" y="235"/>
                      </a:lnTo>
                      <a:lnTo>
                        <a:pt x="59" y="340"/>
                      </a:lnTo>
                      <a:lnTo>
                        <a:pt x="146" y="376"/>
                      </a:lnTo>
                      <a:lnTo>
                        <a:pt x="0" y="502"/>
                      </a:lnTo>
                      <a:lnTo>
                        <a:pt x="262" y="590"/>
                      </a:lnTo>
                      <a:lnTo>
                        <a:pt x="342" y="493"/>
                      </a:lnTo>
                      <a:lnTo>
                        <a:pt x="547" y="554"/>
                      </a:lnTo>
                      <a:lnTo>
                        <a:pt x="860" y="222"/>
                      </a:lnTo>
                      <a:lnTo>
                        <a:pt x="838" y="132"/>
                      </a:lnTo>
                      <a:lnTo>
                        <a:pt x="351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552;p10">
                  <a:extLst>
                    <a:ext uri="{FF2B5EF4-FFF2-40B4-BE49-F238E27FC236}">
                      <a16:creationId xmlns:a16="http://schemas.microsoft.com/office/drawing/2014/main" id="{CAFFDF52-5B2C-0646-A45D-5082EBFEC19E}"/>
                    </a:ext>
                  </a:extLst>
                </p:cNvPr>
                <p:cNvSpPr/>
                <p:nvPr/>
              </p:nvSpPr>
              <p:spPr>
                <a:xfrm>
                  <a:off x="4929" y="2074"/>
                  <a:ext cx="86" cy="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590" extrusionOk="0">
                      <a:moveTo>
                        <a:pt x="351" y="0"/>
                      </a:moveTo>
                      <a:lnTo>
                        <a:pt x="277" y="102"/>
                      </a:lnTo>
                      <a:lnTo>
                        <a:pt x="196" y="88"/>
                      </a:lnTo>
                      <a:lnTo>
                        <a:pt x="73" y="213"/>
                      </a:lnTo>
                      <a:lnTo>
                        <a:pt x="160" y="235"/>
                      </a:lnTo>
                      <a:lnTo>
                        <a:pt x="59" y="340"/>
                      </a:lnTo>
                      <a:lnTo>
                        <a:pt x="146" y="376"/>
                      </a:lnTo>
                      <a:lnTo>
                        <a:pt x="0" y="502"/>
                      </a:lnTo>
                      <a:lnTo>
                        <a:pt x="262" y="590"/>
                      </a:lnTo>
                      <a:lnTo>
                        <a:pt x="342" y="493"/>
                      </a:lnTo>
                      <a:lnTo>
                        <a:pt x="547" y="554"/>
                      </a:lnTo>
                      <a:lnTo>
                        <a:pt x="860" y="222"/>
                      </a:lnTo>
                      <a:lnTo>
                        <a:pt x="838" y="132"/>
                      </a:lnTo>
                      <a:lnTo>
                        <a:pt x="35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31" name="Google Shape;553;p10">
                  <a:extLst>
                    <a:ext uri="{FF2B5EF4-FFF2-40B4-BE49-F238E27FC236}">
                      <a16:creationId xmlns:a16="http://schemas.microsoft.com/office/drawing/2014/main" id="{E03E6201-B566-3E4E-B012-3331292FC5C4}"/>
                    </a:ext>
                  </a:extLst>
                </p:cNvPr>
                <p:cNvCxnSpPr/>
                <p:nvPr/>
              </p:nvCxnSpPr>
              <p:spPr>
                <a:xfrm>
                  <a:off x="4956" y="2082"/>
                  <a:ext cx="45" cy="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2" name="Google Shape;554;p10">
                  <a:extLst>
                    <a:ext uri="{FF2B5EF4-FFF2-40B4-BE49-F238E27FC236}">
                      <a16:creationId xmlns:a16="http://schemas.microsoft.com/office/drawing/2014/main" id="{23CE597E-680F-604B-88DB-E02EDF4C3F72}"/>
                    </a:ext>
                  </a:extLst>
                </p:cNvPr>
                <p:cNvCxnSpPr/>
                <p:nvPr/>
              </p:nvCxnSpPr>
              <p:spPr>
                <a:xfrm flipH="1">
                  <a:off x="4980" y="2085"/>
                  <a:ext cx="31" cy="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3" name="Google Shape;555;p10">
                  <a:extLst>
                    <a:ext uri="{FF2B5EF4-FFF2-40B4-BE49-F238E27FC236}">
                      <a16:creationId xmlns:a16="http://schemas.microsoft.com/office/drawing/2014/main" id="{7D7F68E9-988E-8944-8677-688E0965B5F9}"/>
                    </a:ext>
                  </a:extLst>
                </p:cNvPr>
                <p:cNvCxnSpPr/>
                <p:nvPr/>
              </p:nvCxnSpPr>
              <p:spPr>
                <a:xfrm rot="10800000">
                  <a:off x="4942" y="2102"/>
                  <a:ext cx="36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4" name="Google Shape;556;p10">
                  <a:extLst>
                    <a:ext uri="{FF2B5EF4-FFF2-40B4-BE49-F238E27FC236}">
                      <a16:creationId xmlns:a16="http://schemas.microsoft.com/office/drawing/2014/main" id="{0AA4B673-80D4-2A41-A158-0A77ED6536CD}"/>
                    </a:ext>
                  </a:extLst>
                </p:cNvPr>
                <p:cNvCxnSpPr/>
                <p:nvPr/>
              </p:nvCxnSpPr>
              <p:spPr>
                <a:xfrm>
                  <a:off x="4980" y="2110"/>
                  <a:ext cx="3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" name="Google Shape;557;p10">
                  <a:extLst>
                    <a:ext uri="{FF2B5EF4-FFF2-40B4-BE49-F238E27FC236}">
                      <a16:creationId xmlns:a16="http://schemas.microsoft.com/office/drawing/2014/main" id="{90C239F4-84AB-6E40-9D74-90B8DFBA6314}"/>
                    </a:ext>
                  </a:extLst>
                </p:cNvPr>
                <p:cNvCxnSpPr/>
                <p:nvPr/>
              </p:nvCxnSpPr>
              <p:spPr>
                <a:xfrm>
                  <a:off x="5001" y="2093"/>
                  <a:ext cx="3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6" name="Google Shape;558;p10">
                  <a:extLst>
                    <a:ext uri="{FF2B5EF4-FFF2-40B4-BE49-F238E27FC236}">
                      <a16:creationId xmlns:a16="http://schemas.microsoft.com/office/drawing/2014/main" id="{C3F12D29-12E7-204F-9E14-3CB6988D4A25}"/>
                    </a:ext>
                  </a:extLst>
                </p:cNvPr>
                <p:cNvCxnSpPr/>
                <p:nvPr/>
              </p:nvCxnSpPr>
              <p:spPr>
                <a:xfrm flipH="1">
                  <a:off x="4947" y="2081"/>
                  <a:ext cx="45" cy="3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7" name="Google Shape;559;p10">
                  <a:extLst>
                    <a:ext uri="{FF2B5EF4-FFF2-40B4-BE49-F238E27FC236}">
                      <a16:creationId xmlns:a16="http://schemas.microsoft.com/office/drawing/2014/main" id="{FBF1875E-F70C-D647-AF7E-759534EA1621}"/>
                    </a:ext>
                  </a:extLst>
                </p:cNvPr>
                <p:cNvCxnSpPr/>
                <p:nvPr/>
              </p:nvCxnSpPr>
              <p:spPr>
                <a:xfrm>
                  <a:off x="4960" y="2106"/>
                  <a:ext cx="4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38" name="Google Shape;560;p10">
                  <a:extLst>
                    <a:ext uri="{FF2B5EF4-FFF2-40B4-BE49-F238E27FC236}">
                      <a16:creationId xmlns:a16="http://schemas.microsoft.com/office/drawing/2014/main" id="{100E3B98-1792-D945-A6C6-FAB115679023}"/>
                    </a:ext>
                  </a:extLst>
                </p:cNvPr>
                <p:cNvSpPr/>
                <p:nvPr/>
              </p:nvSpPr>
              <p:spPr>
                <a:xfrm>
                  <a:off x="4696" y="2011"/>
                  <a:ext cx="332" cy="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988" extrusionOk="0">
                      <a:moveTo>
                        <a:pt x="72" y="0"/>
                      </a:moveTo>
                      <a:lnTo>
                        <a:pt x="0" y="60"/>
                      </a:lnTo>
                      <a:lnTo>
                        <a:pt x="0" y="112"/>
                      </a:lnTo>
                      <a:lnTo>
                        <a:pt x="3241" y="988"/>
                      </a:lnTo>
                      <a:lnTo>
                        <a:pt x="3314" y="923"/>
                      </a:lnTo>
                      <a:lnTo>
                        <a:pt x="3286" y="841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561;p10">
                  <a:extLst>
                    <a:ext uri="{FF2B5EF4-FFF2-40B4-BE49-F238E27FC236}">
                      <a16:creationId xmlns:a16="http://schemas.microsoft.com/office/drawing/2014/main" id="{64C9FE37-ED2D-1742-B4D6-3750B6261E73}"/>
                    </a:ext>
                  </a:extLst>
                </p:cNvPr>
                <p:cNvSpPr/>
                <p:nvPr/>
              </p:nvSpPr>
              <p:spPr>
                <a:xfrm>
                  <a:off x="4696" y="2011"/>
                  <a:ext cx="332" cy="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988" extrusionOk="0">
                      <a:moveTo>
                        <a:pt x="72" y="0"/>
                      </a:moveTo>
                      <a:lnTo>
                        <a:pt x="0" y="60"/>
                      </a:lnTo>
                      <a:lnTo>
                        <a:pt x="0" y="112"/>
                      </a:lnTo>
                      <a:lnTo>
                        <a:pt x="3241" y="988"/>
                      </a:lnTo>
                      <a:lnTo>
                        <a:pt x="3314" y="923"/>
                      </a:lnTo>
                      <a:lnTo>
                        <a:pt x="3286" y="841"/>
                      </a:lnTo>
                      <a:lnTo>
                        <a:pt x="72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40" name="Google Shape;562;p10">
                  <a:extLst>
                    <a:ext uri="{FF2B5EF4-FFF2-40B4-BE49-F238E27FC236}">
                      <a16:creationId xmlns:a16="http://schemas.microsoft.com/office/drawing/2014/main" id="{062C6D95-4089-B94A-BAD7-84F10FEA65DC}"/>
                    </a:ext>
                  </a:extLst>
                </p:cNvPr>
                <p:cNvCxnSpPr/>
                <p:nvPr/>
              </p:nvCxnSpPr>
              <p:spPr>
                <a:xfrm flipH="1">
                  <a:off x="4848" y="2041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1" name="Google Shape;563;p10">
                  <a:extLst>
                    <a:ext uri="{FF2B5EF4-FFF2-40B4-BE49-F238E27FC236}">
                      <a16:creationId xmlns:a16="http://schemas.microsoft.com/office/drawing/2014/main" id="{DA6DFB63-1AD2-EE4B-B319-D1352A4B49F8}"/>
                    </a:ext>
                  </a:extLst>
                </p:cNvPr>
                <p:cNvCxnSpPr/>
                <p:nvPr/>
              </p:nvCxnSpPr>
              <p:spPr>
                <a:xfrm flipH="1">
                  <a:off x="4825" y="2037"/>
                  <a:ext cx="8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2" name="Google Shape;564;p10">
                  <a:extLst>
                    <a:ext uri="{FF2B5EF4-FFF2-40B4-BE49-F238E27FC236}">
                      <a16:creationId xmlns:a16="http://schemas.microsoft.com/office/drawing/2014/main" id="{D06FB053-7D58-EF4B-80C8-B3EAFA51E136}"/>
                    </a:ext>
                  </a:extLst>
                </p:cNvPr>
                <p:cNvCxnSpPr/>
                <p:nvPr/>
              </p:nvCxnSpPr>
              <p:spPr>
                <a:xfrm flipH="1">
                  <a:off x="4808" y="2033"/>
                  <a:ext cx="5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3" name="Google Shape;565;p10">
                  <a:extLst>
                    <a:ext uri="{FF2B5EF4-FFF2-40B4-BE49-F238E27FC236}">
                      <a16:creationId xmlns:a16="http://schemas.microsoft.com/office/drawing/2014/main" id="{5C68023B-B17E-A040-B05D-3ED7857E8C9C}"/>
                    </a:ext>
                  </a:extLst>
                </p:cNvPr>
                <p:cNvCxnSpPr/>
                <p:nvPr/>
              </p:nvCxnSpPr>
              <p:spPr>
                <a:xfrm flipH="1">
                  <a:off x="4785" y="2029"/>
                  <a:ext cx="7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4" name="Google Shape;566;p10">
                  <a:extLst>
                    <a:ext uri="{FF2B5EF4-FFF2-40B4-BE49-F238E27FC236}">
                      <a16:creationId xmlns:a16="http://schemas.microsoft.com/office/drawing/2014/main" id="{4FE0EEB5-F3EB-BB4B-B527-66E7F6C2BCB5}"/>
                    </a:ext>
                  </a:extLst>
                </p:cNvPr>
                <p:cNvCxnSpPr/>
                <p:nvPr/>
              </p:nvCxnSpPr>
              <p:spPr>
                <a:xfrm flipH="1">
                  <a:off x="4764" y="2025"/>
                  <a:ext cx="8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5" name="Google Shape;567;p10">
                  <a:extLst>
                    <a:ext uri="{FF2B5EF4-FFF2-40B4-BE49-F238E27FC236}">
                      <a16:creationId xmlns:a16="http://schemas.microsoft.com/office/drawing/2014/main" id="{F7F4BEBD-D474-DD4E-90B3-EBFCE90F7027}"/>
                    </a:ext>
                  </a:extLst>
                </p:cNvPr>
                <p:cNvCxnSpPr/>
                <p:nvPr/>
              </p:nvCxnSpPr>
              <p:spPr>
                <a:xfrm flipH="1">
                  <a:off x="4749" y="2021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6" name="Google Shape;568;p10">
                  <a:extLst>
                    <a:ext uri="{FF2B5EF4-FFF2-40B4-BE49-F238E27FC236}">
                      <a16:creationId xmlns:a16="http://schemas.microsoft.com/office/drawing/2014/main" id="{B9AF0118-7E99-4742-AC01-8778BA68ED55}"/>
                    </a:ext>
                  </a:extLst>
                </p:cNvPr>
                <p:cNvCxnSpPr/>
                <p:nvPr/>
              </p:nvCxnSpPr>
              <p:spPr>
                <a:xfrm flipH="1">
                  <a:off x="4729" y="2017"/>
                  <a:ext cx="6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7" name="Google Shape;569;p10">
                  <a:extLst>
                    <a:ext uri="{FF2B5EF4-FFF2-40B4-BE49-F238E27FC236}">
                      <a16:creationId xmlns:a16="http://schemas.microsoft.com/office/drawing/2014/main" id="{BFC39514-DBF3-354C-AF32-76004AD05611}"/>
                    </a:ext>
                  </a:extLst>
                </p:cNvPr>
                <p:cNvCxnSpPr/>
                <p:nvPr/>
              </p:nvCxnSpPr>
              <p:spPr>
                <a:xfrm flipH="1">
                  <a:off x="4709" y="2013"/>
                  <a:ext cx="5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8" name="Google Shape;570;p10">
                  <a:extLst>
                    <a:ext uri="{FF2B5EF4-FFF2-40B4-BE49-F238E27FC236}">
                      <a16:creationId xmlns:a16="http://schemas.microsoft.com/office/drawing/2014/main" id="{2E4BEF18-3B2F-8C4E-8A8F-C0BF1BBE506B}"/>
                    </a:ext>
                  </a:extLst>
                </p:cNvPr>
                <p:cNvCxnSpPr/>
                <p:nvPr/>
              </p:nvCxnSpPr>
              <p:spPr>
                <a:xfrm>
                  <a:off x="4709" y="2018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9" name="Google Shape;571;p10">
                  <a:extLst>
                    <a:ext uri="{FF2B5EF4-FFF2-40B4-BE49-F238E27FC236}">
                      <a16:creationId xmlns:a16="http://schemas.microsoft.com/office/drawing/2014/main" id="{A4778171-A6E2-714D-95C9-CC1BD289A7B2}"/>
                    </a:ext>
                  </a:extLst>
                </p:cNvPr>
                <p:cNvCxnSpPr/>
                <p:nvPr/>
              </p:nvCxnSpPr>
              <p:spPr>
                <a:xfrm>
                  <a:off x="4729" y="2021"/>
                  <a:ext cx="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572;p10">
                  <a:extLst>
                    <a:ext uri="{FF2B5EF4-FFF2-40B4-BE49-F238E27FC236}">
                      <a16:creationId xmlns:a16="http://schemas.microsoft.com/office/drawing/2014/main" id="{48E22F28-77BB-024F-9447-708E3E3A909E}"/>
                    </a:ext>
                  </a:extLst>
                </p:cNvPr>
                <p:cNvCxnSpPr/>
                <p:nvPr/>
              </p:nvCxnSpPr>
              <p:spPr>
                <a:xfrm>
                  <a:off x="4749" y="2026"/>
                  <a:ext cx="1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1" name="Google Shape;573;p10">
                  <a:extLst>
                    <a:ext uri="{FF2B5EF4-FFF2-40B4-BE49-F238E27FC236}">
                      <a16:creationId xmlns:a16="http://schemas.microsoft.com/office/drawing/2014/main" id="{6682D1AA-C7CF-7F44-A42A-DF003B29F6DA}"/>
                    </a:ext>
                  </a:extLst>
                </p:cNvPr>
                <p:cNvCxnSpPr/>
                <p:nvPr/>
              </p:nvCxnSpPr>
              <p:spPr>
                <a:xfrm>
                  <a:off x="4764" y="2029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2" name="Google Shape;574;p10">
                  <a:extLst>
                    <a:ext uri="{FF2B5EF4-FFF2-40B4-BE49-F238E27FC236}">
                      <a16:creationId xmlns:a16="http://schemas.microsoft.com/office/drawing/2014/main" id="{B4382F13-88D9-CF4A-852B-3AC287D7459F}"/>
                    </a:ext>
                  </a:extLst>
                </p:cNvPr>
                <p:cNvCxnSpPr/>
                <p:nvPr/>
              </p:nvCxnSpPr>
              <p:spPr>
                <a:xfrm>
                  <a:off x="4785" y="2033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3" name="Google Shape;575;p10">
                  <a:extLst>
                    <a:ext uri="{FF2B5EF4-FFF2-40B4-BE49-F238E27FC236}">
                      <a16:creationId xmlns:a16="http://schemas.microsoft.com/office/drawing/2014/main" id="{975CAB5A-ACC2-FF42-801D-0736385C710C}"/>
                    </a:ext>
                  </a:extLst>
                </p:cNvPr>
                <p:cNvCxnSpPr/>
                <p:nvPr/>
              </p:nvCxnSpPr>
              <p:spPr>
                <a:xfrm>
                  <a:off x="4808" y="2038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4" name="Google Shape;576;p10">
                  <a:extLst>
                    <a:ext uri="{FF2B5EF4-FFF2-40B4-BE49-F238E27FC236}">
                      <a16:creationId xmlns:a16="http://schemas.microsoft.com/office/drawing/2014/main" id="{4D7D7F38-F955-8C4F-9AC1-86899C265038}"/>
                    </a:ext>
                  </a:extLst>
                </p:cNvPr>
                <p:cNvCxnSpPr/>
                <p:nvPr/>
              </p:nvCxnSpPr>
              <p:spPr>
                <a:xfrm>
                  <a:off x="4825" y="2042"/>
                  <a:ext cx="1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5" name="Google Shape;577;p10">
                  <a:extLst>
                    <a:ext uri="{FF2B5EF4-FFF2-40B4-BE49-F238E27FC236}">
                      <a16:creationId xmlns:a16="http://schemas.microsoft.com/office/drawing/2014/main" id="{DE7B5C72-E916-414B-BD4A-1D276EDAE21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5018" y="2075"/>
                  <a:ext cx="6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6" name="Google Shape;578;p10">
                  <a:extLst>
                    <a:ext uri="{FF2B5EF4-FFF2-40B4-BE49-F238E27FC236}">
                      <a16:creationId xmlns:a16="http://schemas.microsoft.com/office/drawing/2014/main" id="{C6040201-51FD-B14A-9B96-BA9FCD82183B}"/>
                    </a:ext>
                  </a:extLst>
                </p:cNvPr>
                <p:cNvCxnSpPr/>
                <p:nvPr/>
              </p:nvCxnSpPr>
              <p:spPr>
                <a:xfrm>
                  <a:off x="5018" y="2082"/>
                  <a:ext cx="2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7" name="Google Shape;579;p10">
                  <a:extLst>
                    <a:ext uri="{FF2B5EF4-FFF2-40B4-BE49-F238E27FC236}">
                      <a16:creationId xmlns:a16="http://schemas.microsoft.com/office/drawing/2014/main" id="{B9F3818D-4A32-8047-BAFC-DE5E2B2EC938}"/>
                    </a:ext>
                  </a:extLst>
                </p:cNvPr>
                <p:cNvCxnSpPr/>
                <p:nvPr/>
              </p:nvCxnSpPr>
              <p:spPr>
                <a:xfrm flipH="1">
                  <a:off x="5001" y="2073"/>
                  <a:ext cx="5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8" name="Google Shape;580;p10">
                  <a:extLst>
                    <a:ext uri="{FF2B5EF4-FFF2-40B4-BE49-F238E27FC236}">
                      <a16:creationId xmlns:a16="http://schemas.microsoft.com/office/drawing/2014/main" id="{43ED157F-649E-0A48-959D-867CFB5CF3E5}"/>
                    </a:ext>
                  </a:extLst>
                </p:cNvPr>
                <p:cNvCxnSpPr/>
                <p:nvPr/>
              </p:nvCxnSpPr>
              <p:spPr>
                <a:xfrm flipH="1">
                  <a:off x="4955" y="2063"/>
                  <a:ext cx="7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9" name="Google Shape;581;p10">
                  <a:extLst>
                    <a:ext uri="{FF2B5EF4-FFF2-40B4-BE49-F238E27FC236}">
                      <a16:creationId xmlns:a16="http://schemas.microsoft.com/office/drawing/2014/main" id="{4CAF1E90-85C6-3541-901F-352AE21675D0}"/>
                    </a:ext>
                  </a:extLst>
                </p:cNvPr>
                <p:cNvCxnSpPr/>
                <p:nvPr/>
              </p:nvCxnSpPr>
              <p:spPr>
                <a:xfrm flipH="1">
                  <a:off x="4977" y="2068"/>
                  <a:ext cx="8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0" name="Google Shape;582;p10">
                  <a:extLst>
                    <a:ext uri="{FF2B5EF4-FFF2-40B4-BE49-F238E27FC236}">
                      <a16:creationId xmlns:a16="http://schemas.microsoft.com/office/drawing/2014/main" id="{E4C9E123-8224-5C4C-BB77-1B86DFE08E47}"/>
                    </a:ext>
                  </a:extLst>
                </p:cNvPr>
                <p:cNvCxnSpPr/>
                <p:nvPr/>
              </p:nvCxnSpPr>
              <p:spPr>
                <a:xfrm flipH="1">
                  <a:off x="4911" y="2054"/>
                  <a:ext cx="8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1" name="Google Shape;583;p10">
                  <a:extLst>
                    <a:ext uri="{FF2B5EF4-FFF2-40B4-BE49-F238E27FC236}">
                      <a16:creationId xmlns:a16="http://schemas.microsoft.com/office/drawing/2014/main" id="{F911BAC0-D512-CC47-970F-2A0483D1B0C7}"/>
                    </a:ext>
                  </a:extLst>
                </p:cNvPr>
                <p:cNvCxnSpPr/>
                <p:nvPr/>
              </p:nvCxnSpPr>
              <p:spPr>
                <a:xfrm flipH="1">
                  <a:off x="4934" y="2059"/>
                  <a:ext cx="7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2" name="Google Shape;584;p10">
                  <a:extLst>
                    <a:ext uri="{FF2B5EF4-FFF2-40B4-BE49-F238E27FC236}">
                      <a16:creationId xmlns:a16="http://schemas.microsoft.com/office/drawing/2014/main" id="{FD98BD43-2AEA-E346-9452-A09E41B1D74D}"/>
                    </a:ext>
                  </a:extLst>
                </p:cNvPr>
                <p:cNvCxnSpPr/>
                <p:nvPr/>
              </p:nvCxnSpPr>
              <p:spPr>
                <a:xfrm flipH="1">
                  <a:off x="4891" y="2050"/>
                  <a:ext cx="6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" name="Google Shape;585;p10">
                  <a:extLst>
                    <a:ext uri="{FF2B5EF4-FFF2-40B4-BE49-F238E27FC236}">
                      <a16:creationId xmlns:a16="http://schemas.microsoft.com/office/drawing/2014/main" id="{DE83C5D4-3DC8-9E4F-B0FE-698B41A86D6A}"/>
                    </a:ext>
                  </a:extLst>
                </p:cNvPr>
                <p:cNvCxnSpPr/>
                <p:nvPr/>
              </p:nvCxnSpPr>
              <p:spPr>
                <a:xfrm flipH="1">
                  <a:off x="4868" y="2045"/>
                  <a:ext cx="6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" name="Google Shape;586;p10">
                  <a:extLst>
                    <a:ext uri="{FF2B5EF4-FFF2-40B4-BE49-F238E27FC236}">
                      <a16:creationId xmlns:a16="http://schemas.microsoft.com/office/drawing/2014/main" id="{29753A9B-A4CE-2C4B-B8EE-95F2C738B8C9}"/>
                    </a:ext>
                  </a:extLst>
                </p:cNvPr>
                <p:cNvCxnSpPr/>
                <p:nvPr/>
              </p:nvCxnSpPr>
              <p:spPr>
                <a:xfrm>
                  <a:off x="4847" y="2047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5" name="Google Shape;587;p10">
                  <a:extLst>
                    <a:ext uri="{FF2B5EF4-FFF2-40B4-BE49-F238E27FC236}">
                      <a16:creationId xmlns:a16="http://schemas.microsoft.com/office/drawing/2014/main" id="{C08EC827-356A-3A4F-BFBE-BE891D61EDEF}"/>
                    </a:ext>
                  </a:extLst>
                </p:cNvPr>
                <p:cNvCxnSpPr/>
                <p:nvPr/>
              </p:nvCxnSpPr>
              <p:spPr>
                <a:xfrm>
                  <a:off x="4868" y="2051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" name="Google Shape;588;p10">
                  <a:extLst>
                    <a:ext uri="{FF2B5EF4-FFF2-40B4-BE49-F238E27FC236}">
                      <a16:creationId xmlns:a16="http://schemas.microsoft.com/office/drawing/2014/main" id="{9AE909CF-1AA9-B944-8C34-601FFFBDE478}"/>
                    </a:ext>
                  </a:extLst>
                </p:cNvPr>
                <p:cNvCxnSpPr/>
                <p:nvPr/>
              </p:nvCxnSpPr>
              <p:spPr>
                <a:xfrm>
                  <a:off x="4891" y="2056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7" name="Google Shape;589;p10">
                  <a:extLst>
                    <a:ext uri="{FF2B5EF4-FFF2-40B4-BE49-F238E27FC236}">
                      <a16:creationId xmlns:a16="http://schemas.microsoft.com/office/drawing/2014/main" id="{C6C4BDDB-8326-1547-8F85-3A59B515BD4E}"/>
                    </a:ext>
                  </a:extLst>
                </p:cNvPr>
                <p:cNvCxnSpPr/>
                <p:nvPr/>
              </p:nvCxnSpPr>
              <p:spPr>
                <a:xfrm>
                  <a:off x="4911" y="2060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8" name="Google Shape;590;p10">
                  <a:extLst>
                    <a:ext uri="{FF2B5EF4-FFF2-40B4-BE49-F238E27FC236}">
                      <a16:creationId xmlns:a16="http://schemas.microsoft.com/office/drawing/2014/main" id="{CEB8B565-D57C-FC44-A48B-7D1E8D7CF633}"/>
                    </a:ext>
                  </a:extLst>
                </p:cNvPr>
                <p:cNvCxnSpPr/>
                <p:nvPr/>
              </p:nvCxnSpPr>
              <p:spPr>
                <a:xfrm>
                  <a:off x="4934" y="2065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" name="Google Shape;591;p10">
                  <a:extLst>
                    <a:ext uri="{FF2B5EF4-FFF2-40B4-BE49-F238E27FC236}">
                      <a16:creationId xmlns:a16="http://schemas.microsoft.com/office/drawing/2014/main" id="{2DBA51B7-6A01-F64F-A67C-CEF8BFD5323F}"/>
                    </a:ext>
                  </a:extLst>
                </p:cNvPr>
                <p:cNvCxnSpPr/>
                <p:nvPr/>
              </p:nvCxnSpPr>
              <p:spPr>
                <a:xfrm>
                  <a:off x="4954" y="2069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" name="Google Shape;592;p10">
                  <a:extLst>
                    <a:ext uri="{FF2B5EF4-FFF2-40B4-BE49-F238E27FC236}">
                      <a16:creationId xmlns:a16="http://schemas.microsoft.com/office/drawing/2014/main" id="{F3153B8F-BF6E-C841-8A14-506F9250345A}"/>
                    </a:ext>
                  </a:extLst>
                </p:cNvPr>
                <p:cNvCxnSpPr/>
                <p:nvPr/>
              </p:nvCxnSpPr>
              <p:spPr>
                <a:xfrm>
                  <a:off x="4977" y="2073"/>
                  <a:ext cx="1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" name="Google Shape;593;p10">
                  <a:extLst>
                    <a:ext uri="{FF2B5EF4-FFF2-40B4-BE49-F238E27FC236}">
                      <a16:creationId xmlns:a16="http://schemas.microsoft.com/office/drawing/2014/main" id="{481AECE8-6B6A-0F4F-B568-BC6D8563F508}"/>
                    </a:ext>
                  </a:extLst>
                </p:cNvPr>
                <p:cNvCxnSpPr/>
                <p:nvPr/>
              </p:nvCxnSpPr>
              <p:spPr>
                <a:xfrm>
                  <a:off x="5001" y="2078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2" name="Google Shape;594;p10">
                  <a:extLst>
                    <a:ext uri="{FF2B5EF4-FFF2-40B4-BE49-F238E27FC236}">
                      <a16:creationId xmlns:a16="http://schemas.microsoft.com/office/drawing/2014/main" id="{DB8269A3-879A-9644-9EB2-EB1A8566CA39}"/>
                    </a:ext>
                  </a:extLst>
                </p:cNvPr>
                <p:cNvCxnSpPr/>
                <p:nvPr/>
              </p:nvCxnSpPr>
              <p:spPr>
                <a:xfrm>
                  <a:off x="4697" y="2015"/>
                  <a:ext cx="321" cy="6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73" name="Google Shape;595;p10">
                  <a:extLst>
                    <a:ext uri="{FF2B5EF4-FFF2-40B4-BE49-F238E27FC236}">
                      <a16:creationId xmlns:a16="http://schemas.microsoft.com/office/drawing/2014/main" id="{CE127C4E-AED2-AD44-9AC9-B1CD501B5009}"/>
                    </a:ext>
                  </a:extLst>
                </p:cNvPr>
                <p:cNvSpPr/>
                <p:nvPr/>
              </p:nvSpPr>
              <p:spPr>
                <a:xfrm>
                  <a:off x="4641" y="2025"/>
                  <a:ext cx="54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406" extrusionOk="0">
                      <a:moveTo>
                        <a:pt x="378" y="0"/>
                      </a:moveTo>
                      <a:lnTo>
                        <a:pt x="100" y="207"/>
                      </a:lnTo>
                      <a:lnTo>
                        <a:pt x="100" y="244"/>
                      </a:lnTo>
                      <a:lnTo>
                        <a:pt x="0" y="323"/>
                      </a:lnTo>
                      <a:lnTo>
                        <a:pt x="218" y="406"/>
                      </a:lnTo>
                      <a:lnTo>
                        <a:pt x="355" y="273"/>
                      </a:lnTo>
                      <a:lnTo>
                        <a:pt x="299" y="250"/>
                      </a:lnTo>
                      <a:lnTo>
                        <a:pt x="444" y="147"/>
                      </a:lnTo>
                      <a:lnTo>
                        <a:pt x="400" y="139"/>
                      </a:lnTo>
                      <a:lnTo>
                        <a:pt x="531" y="51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596;p10">
                  <a:extLst>
                    <a:ext uri="{FF2B5EF4-FFF2-40B4-BE49-F238E27FC236}">
                      <a16:creationId xmlns:a16="http://schemas.microsoft.com/office/drawing/2014/main" id="{9AC4064F-44BF-6E45-B642-D665B7072EAB}"/>
                    </a:ext>
                  </a:extLst>
                </p:cNvPr>
                <p:cNvSpPr/>
                <p:nvPr/>
              </p:nvSpPr>
              <p:spPr>
                <a:xfrm>
                  <a:off x="4641" y="2025"/>
                  <a:ext cx="54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406" extrusionOk="0">
                      <a:moveTo>
                        <a:pt x="378" y="0"/>
                      </a:moveTo>
                      <a:lnTo>
                        <a:pt x="100" y="207"/>
                      </a:lnTo>
                      <a:lnTo>
                        <a:pt x="100" y="244"/>
                      </a:lnTo>
                      <a:lnTo>
                        <a:pt x="0" y="323"/>
                      </a:lnTo>
                      <a:lnTo>
                        <a:pt x="218" y="406"/>
                      </a:lnTo>
                      <a:lnTo>
                        <a:pt x="355" y="273"/>
                      </a:lnTo>
                      <a:lnTo>
                        <a:pt x="299" y="250"/>
                      </a:lnTo>
                      <a:lnTo>
                        <a:pt x="444" y="147"/>
                      </a:lnTo>
                      <a:lnTo>
                        <a:pt x="400" y="139"/>
                      </a:lnTo>
                      <a:lnTo>
                        <a:pt x="531" y="51"/>
                      </a:lnTo>
                      <a:lnTo>
                        <a:pt x="37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75" name="Google Shape;597;p10">
                  <a:extLst>
                    <a:ext uri="{FF2B5EF4-FFF2-40B4-BE49-F238E27FC236}">
                      <a16:creationId xmlns:a16="http://schemas.microsoft.com/office/drawing/2014/main" id="{B40485E2-2D44-F549-B35A-4324D63BD254}"/>
                    </a:ext>
                  </a:extLst>
                </p:cNvPr>
                <p:cNvCxnSpPr/>
                <p:nvPr/>
              </p:nvCxnSpPr>
              <p:spPr>
                <a:xfrm rot="10800000">
                  <a:off x="4668" y="2032"/>
                  <a:ext cx="14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" name="Google Shape;598;p10">
                  <a:extLst>
                    <a:ext uri="{FF2B5EF4-FFF2-40B4-BE49-F238E27FC236}">
                      <a16:creationId xmlns:a16="http://schemas.microsoft.com/office/drawing/2014/main" id="{CA872172-1B09-A44A-9969-CDBBC6BE07AE}"/>
                    </a:ext>
                  </a:extLst>
                </p:cNvPr>
                <p:cNvCxnSpPr/>
                <p:nvPr/>
              </p:nvCxnSpPr>
              <p:spPr>
                <a:xfrm>
                  <a:off x="4652" y="2041"/>
                  <a:ext cx="19" cy="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" name="Google Shape;599;p10">
                  <a:extLst>
                    <a:ext uri="{FF2B5EF4-FFF2-40B4-BE49-F238E27FC236}">
                      <a16:creationId xmlns:a16="http://schemas.microsoft.com/office/drawing/2014/main" id="{FE6790A5-828D-D744-A537-00CE3EDCF31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652" y="2041"/>
                  <a:ext cx="4" cy="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78" name="Google Shape;600;p10">
                  <a:extLst>
                    <a:ext uri="{FF2B5EF4-FFF2-40B4-BE49-F238E27FC236}">
                      <a16:creationId xmlns:a16="http://schemas.microsoft.com/office/drawing/2014/main" id="{D72C557E-97E2-BC40-8454-21933DD7EDC9}"/>
                    </a:ext>
                  </a:extLst>
                </p:cNvPr>
                <p:cNvSpPr/>
                <p:nvPr/>
              </p:nvSpPr>
              <p:spPr>
                <a:xfrm>
                  <a:off x="4629" y="2049"/>
                  <a:ext cx="95" cy="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398" extrusionOk="0">
                      <a:moveTo>
                        <a:pt x="109" y="0"/>
                      </a:moveTo>
                      <a:lnTo>
                        <a:pt x="0" y="81"/>
                      </a:lnTo>
                      <a:lnTo>
                        <a:pt x="0" y="147"/>
                      </a:lnTo>
                      <a:lnTo>
                        <a:pt x="858" y="398"/>
                      </a:lnTo>
                      <a:lnTo>
                        <a:pt x="858" y="332"/>
                      </a:lnTo>
                      <a:lnTo>
                        <a:pt x="947" y="258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601;p10">
                  <a:extLst>
                    <a:ext uri="{FF2B5EF4-FFF2-40B4-BE49-F238E27FC236}">
                      <a16:creationId xmlns:a16="http://schemas.microsoft.com/office/drawing/2014/main" id="{AE2A1CAD-8B84-8F44-9F0B-AED73A0DB3F2}"/>
                    </a:ext>
                  </a:extLst>
                </p:cNvPr>
                <p:cNvSpPr/>
                <p:nvPr/>
              </p:nvSpPr>
              <p:spPr>
                <a:xfrm>
                  <a:off x="4629" y="2049"/>
                  <a:ext cx="95" cy="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398" extrusionOk="0">
                      <a:moveTo>
                        <a:pt x="109" y="0"/>
                      </a:moveTo>
                      <a:lnTo>
                        <a:pt x="0" y="81"/>
                      </a:lnTo>
                      <a:lnTo>
                        <a:pt x="0" y="147"/>
                      </a:lnTo>
                      <a:lnTo>
                        <a:pt x="858" y="398"/>
                      </a:lnTo>
                      <a:lnTo>
                        <a:pt x="858" y="332"/>
                      </a:lnTo>
                      <a:lnTo>
                        <a:pt x="947" y="258"/>
                      </a:lnTo>
                      <a:lnTo>
                        <a:pt x="10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80" name="Google Shape;602;p10">
                  <a:extLst>
                    <a:ext uri="{FF2B5EF4-FFF2-40B4-BE49-F238E27FC236}">
                      <a16:creationId xmlns:a16="http://schemas.microsoft.com/office/drawing/2014/main" id="{8DADC7F7-DC65-E643-86BF-A5B627DB1C16}"/>
                    </a:ext>
                  </a:extLst>
                </p:cNvPr>
                <p:cNvCxnSpPr/>
                <p:nvPr/>
              </p:nvCxnSpPr>
              <p:spPr>
                <a:xfrm>
                  <a:off x="4646" y="2059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1" name="Google Shape;603;p10">
                  <a:extLst>
                    <a:ext uri="{FF2B5EF4-FFF2-40B4-BE49-F238E27FC236}">
                      <a16:creationId xmlns:a16="http://schemas.microsoft.com/office/drawing/2014/main" id="{1B9A3BFA-A3C8-8749-AFC4-4A01203BA83C}"/>
                    </a:ext>
                  </a:extLst>
                </p:cNvPr>
                <p:cNvCxnSpPr/>
                <p:nvPr/>
              </p:nvCxnSpPr>
              <p:spPr>
                <a:xfrm>
                  <a:off x="4662" y="2063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604;p10">
                  <a:extLst>
                    <a:ext uri="{FF2B5EF4-FFF2-40B4-BE49-F238E27FC236}">
                      <a16:creationId xmlns:a16="http://schemas.microsoft.com/office/drawing/2014/main" id="{6687DF13-3043-8647-8C91-E062C3559FB6}"/>
                    </a:ext>
                  </a:extLst>
                </p:cNvPr>
                <p:cNvCxnSpPr/>
                <p:nvPr/>
              </p:nvCxnSpPr>
              <p:spPr>
                <a:xfrm>
                  <a:off x="4685" y="2069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605;p10">
                  <a:extLst>
                    <a:ext uri="{FF2B5EF4-FFF2-40B4-BE49-F238E27FC236}">
                      <a16:creationId xmlns:a16="http://schemas.microsoft.com/office/drawing/2014/main" id="{20B91782-32BB-2549-A9FA-B08635B5BD9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646" y="2053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606;p10">
                  <a:extLst>
                    <a:ext uri="{FF2B5EF4-FFF2-40B4-BE49-F238E27FC236}">
                      <a16:creationId xmlns:a16="http://schemas.microsoft.com/office/drawing/2014/main" id="{51C3230C-D756-5F46-BA25-096D9D96272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662" y="2056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5" name="Google Shape;607;p10">
                  <a:extLst>
                    <a:ext uri="{FF2B5EF4-FFF2-40B4-BE49-F238E27FC236}">
                      <a16:creationId xmlns:a16="http://schemas.microsoft.com/office/drawing/2014/main" id="{B700EFE7-000E-824B-BC42-DABBC941CBF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685" y="2062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6" name="Google Shape;608;p10">
                  <a:extLst>
                    <a:ext uri="{FF2B5EF4-FFF2-40B4-BE49-F238E27FC236}">
                      <a16:creationId xmlns:a16="http://schemas.microsoft.com/office/drawing/2014/main" id="{7DB5115E-85CC-064E-8A4B-32CC3DB87541}"/>
                    </a:ext>
                  </a:extLst>
                </p:cNvPr>
                <p:cNvCxnSpPr/>
                <p:nvPr/>
              </p:nvCxnSpPr>
              <p:spPr>
                <a:xfrm>
                  <a:off x="4630" y="2055"/>
                  <a:ext cx="85" cy="1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87" name="Google Shape;609;p10">
                  <a:extLst>
                    <a:ext uri="{FF2B5EF4-FFF2-40B4-BE49-F238E27FC236}">
                      <a16:creationId xmlns:a16="http://schemas.microsoft.com/office/drawing/2014/main" id="{2050526F-6905-6C4E-92E5-1048BCAC6CB9}"/>
                    </a:ext>
                  </a:extLst>
                </p:cNvPr>
                <p:cNvSpPr/>
                <p:nvPr/>
              </p:nvSpPr>
              <p:spPr>
                <a:xfrm>
                  <a:off x="4840" y="2095"/>
                  <a:ext cx="133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" h="517" extrusionOk="0">
                      <a:moveTo>
                        <a:pt x="67" y="0"/>
                      </a:moveTo>
                      <a:lnTo>
                        <a:pt x="0" y="82"/>
                      </a:lnTo>
                      <a:lnTo>
                        <a:pt x="0" y="148"/>
                      </a:lnTo>
                      <a:lnTo>
                        <a:pt x="1212" y="517"/>
                      </a:lnTo>
                      <a:lnTo>
                        <a:pt x="1327" y="406"/>
                      </a:lnTo>
                      <a:lnTo>
                        <a:pt x="1290" y="333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610;p10">
                  <a:extLst>
                    <a:ext uri="{FF2B5EF4-FFF2-40B4-BE49-F238E27FC236}">
                      <a16:creationId xmlns:a16="http://schemas.microsoft.com/office/drawing/2014/main" id="{6114D334-0A5C-EA49-9536-7F2F9F3100CD}"/>
                    </a:ext>
                  </a:extLst>
                </p:cNvPr>
                <p:cNvSpPr/>
                <p:nvPr/>
              </p:nvSpPr>
              <p:spPr>
                <a:xfrm>
                  <a:off x="4840" y="2095"/>
                  <a:ext cx="133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" h="517" extrusionOk="0">
                      <a:moveTo>
                        <a:pt x="67" y="0"/>
                      </a:moveTo>
                      <a:lnTo>
                        <a:pt x="0" y="82"/>
                      </a:lnTo>
                      <a:lnTo>
                        <a:pt x="0" y="148"/>
                      </a:lnTo>
                      <a:lnTo>
                        <a:pt x="1212" y="517"/>
                      </a:lnTo>
                      <a:lnTo>
                        <a:pt x="1327" y="406"/>
                      </a:lnTo>
                      <a:lnTo>
                        <a:pt x="1290" y="333"/>
                      </a:lnTo>
                      <a:lnTo>
                        <a:pt x="67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89" name="Google Shape;611;p10">
                  <a:extLst>
                    <a:ext uri="{FF2B5EF4-FFF2-40B4-BE49-F238E27FC236}">
                      <a16:creationId xmlns:a16="http://schemas.microsoft.com/office/drawing/2014/main" id="{2E73A9EF-2C85-1744-8C5F-84B07BD5EB9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942" y="2117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" name="Google Shape;612;p10">
                  <a:extLst>
                    <a:ext uri="{FF2B5EF4-FFF2-40B4-BE49-F238E27FC236}">
                      <a16:creationId xmlns:a16="http://schemas.microsoft.com/office/drawing/2014/main" id="{C0BEE869-5275-6941-B803-57395BA0B20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919" y="2112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" name="Google Shape;613;p10">
                  <a:extLst>
                    <a:ext uri="{FF2B5EF4-FFF2-40B4-BE49-F238E27FC236}">
                      <a16:creationId xmlns:a16="http://schemas.microsoft.com/office/drawing/2014/main" id="{1CCC37C8-149A-0A4A-BBFB-0FD865CEB5D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897" y="2107"/>
                  <a:ext cx="7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2" name="Google Shape;614;p10">
                  <a:extLst>
                    <a:ext uri="{FF2B5EF4-FFF2-40B4-BE49-F238E27FC236}">
                      <a16:creationId xmlns:a16="http://schemas.microsoft.com/office/drawing/2014/main" id="{A0D508B8-75B7-D84C-8EEE-B45C72A7CDE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872" y="2102"/>
                  <a:ext cx="8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3" name="Google Shape;615;p10">
                  <a:extLst>
                    <a:ext uri="{FF2B5EF4-FFF2-40B4-BE49-F238E27FC236}">
                      <a16:creationId xmlns:a16="http://schemas.microsoft.com/office/drawing/2014/main" id="{6FD6F4D0-1F86-7A47-830E-166A48F19232}"/>
                    </a:ext>
                  </a:extLst>
                </p:cNvPr>
                <p:cNvCxnSpPr/>
                <p:nvPr/>
              </p:nvCxnSpPr>
              <p:spPr>
                <a:xfrm>
                  <a:off x="4872" y="2109"/>
                  <a:ext cx="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4" name="Google Shape;616;p10">
                  <a:extLst>
                    <a:ext uri="{FF2B5EF4-FFF2-40B4-BE49-F238E27FC236}">
                      <a16:creationId xmlns:a16="http://schemas.microsoft.com/office/drawing/2014/main" id="{151CC075-A937-D148-A729-5CA4D8665EB0}"/>
                    </a:ext>
                  </a:extLst>
                </p:cNvPr>
                <p:cNvCxnSpPr/>
                <p:nvPr/>
              </p:nvCxnSpPr>
              <p:spPr>
                <a:xfrm>
                  <a:off x="4896" y="2114"/>
                  <a:ext cx="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5" name="Google Shape;617;p10">
                  <a:extLst>
                    <a:ext uri="{FF2B5EF4-FFF2-40B4-BE49-F238E27FC236}">
                      <a16:creationId xmlns:a16="http://schemas.microsoft.com/office/drawing/2014/main" id="{B8754F9C-F439-A44A-8DF2-270340AFD417}"/>
                    </a:ext>
                  </a:extLst>
                </p:cNvPr>
                <p:cNvCxnSpPr/>
                <p:nvPr/>
              </p:nvCxnSpPr>
              <p:spPr>
                <a:xfrm>
                  <a:off x="4919" y="2120"/>
                  <a:ext cx="1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" name="Google Shape;618;p10">
                  <a:extLst>
                    <a:ext uri="{FF2B5EF4-FFF2-40B4-BE49-F238E27FC236}">
                      <a16:creationId xmlns:a16="http://schemas.microsoft.com/office/drawing/2014/main" id="{B9FB14F9-EC28-B647-BE92-E243565EA6BD}"/>
                    </a:ext>
                  </a:extLst>
                </p:cNvPr>
                <p:cNvCxnSpPr/>
                <p:nvPr/>
              </p:nvCxnSpPr>
              <p:spPr>
                <a:xfrm>
                  <a:off x="4942" y="2124"/>
                  <a:ext cx="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" name="Google Shape;619;p10">
                  <a:extLst>
                    <a:ext uri="{FF2B5EF4-FFF2-40B4-BE49-F238E27FC236}">
                      <a16:creationId xmlns:a16="http://schemas.microsoft.com/office/drawing/2014/main" id="{B8BFE0C2-3485-3440-95EB-E83E108EFE23}"/>
                    </a:ext>
                  </a:extLst>
                </p:cNvPr>
                <p:cNvCxnSpPr/>
                <p:nvPr/>
              </p:nvCxnSpPr>
              <p:spPr>
                <a:xfrm>
                  <a:off x="4840" y="2101"/>
                  <a:ext cx="118" cy="2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" name="Google Shape;620;p10">
                  <a:extLst>
                    <a:ext uri="{FF2B5EF4-FFF2-40B4-BE49-F238E27FC236}">
                      <a16:creationId xmlns:a16="http://schemas.microsoft.com/office/drawing/2014/main" id="{AD3452D2-6C5D-1A4F-B38E-BF279A12DED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959" y="2121"/>
                  <a:ext cx="9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9" name="Google Shape;621;p10">
                  <a:extLst>
                    <a:ext uri="{FF2B5EF4-FFF2-40B4-BE49-F238E27FC236}">
                      <a16:creationId xmlns:a16="http://schemas.microsoft.com/office/drawing/2014/main" id="{6724C05F-A949-B646-B150-D1E0C6299010}"/>
                    </a:ext>
                  </a:extLst>
                </p:cNvPr>
                <p:cNvCxnSpPr/>
                <p:nvPr/>
              </p:nvCxnSpPr>
              <p:spPr>
                <a:xfrm>
                  <a:off x="4958" y="2128"/>
                  <a:ext cx="3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00" name="Google Shape;622;p10">
                  <a:extLst>
                    <a:ext uri="{FF2B5EF4-FFF2-40B4-BE49-F238E27FC236}">
                      <a16:creationId xmlns:a16="http://schemas.microsoft.com/office/drawing/2014/main" id="{B78AE1DB-ABEB-AF47-A30B-938F2DCC9303}"/>
                    </a:ext>
                  </a:extLst>
                </p:cNvPr>
                <p:cNvSpPr/>
                <p:nvPr/>
              </p:nvSpPr>
              <p:spPr>
                <a:xfrm>
                  <a:off x="4713" y="2068"/>
                  <a:ext cx="13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24" extrusionOk="0">
                      <a:moveTo>
                        <a:pt x="102" y="0"/>
                      </a:moveTo>
                      <a:lnTo>
                        <a:pt x="0" y="82"/>
                      </a:lnTo>
                      <a:lnTo>
                        <a:pt x="0" y="141"/>
                      </a:lnTo>
                      <a:lnTo>
                        <a:pt x="1295" y="524"/>
                      </a:lnTo>
                      <a:lnTo>
                        <a:pt x="1295" y="443"/>
                      </a:lnTo>
                      <a:lnTo>
                        <a:pt x="1369" y="36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623;p10">
                  <a:extLst>
                    <a:ext uri="{FF2B5EF4-FFF2-40B4-BE49-F238E27FC236}">
                      <a16:creationId xmlns:a16="http://schemas.microsoft.com/office/drawing/2014/main" id="{2C40A2C6-634E-E34C-91B3-32E9AF964E84}"/>
                    </a:ext>
                  </a:extLst>
                </p:cNvPr>
                <p:cNvSpPr/>
                <p:nvPr/>
              </p:nvSpPr>
              <p:spPr>
                <a:xfrm>
                  <a:off x="4713" y="2068"/>
                  <a:ext cx="13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24" extrusionOk="0">
                      <a:moveTo>
                        <a:pt x="102" y="0"/>
                      </a:moveTo>
                      <a:lnTo>
                        <a:pt x="0" y="82"/>
                      </a:lnTo>
                      <a:lnTo>
                        <a:pt x="0" y="141"/>
                      </a:lnTo>
                      <a:lnTo>
                        <a:pt x="1295" y="524"/>
                      </a:lnTo>
                      <a:lnTo>
                        <a:pt x="1295" y="443"/>
                      </a:lnTo>
                      <a:lnTo>
                        <a:pt x="1369" y="36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02" name="Google Shape;624;p10">
                  <a:extLst>
                    <a:ext uri="{FF2B5EF4-FFF2-40B4-BE49-F238E27FC236}">
                      <a16:creationId xmlns:a16="http://schemas.microsoft.com/office/drawing/2014/main" id="{66D9A105-80F8-C147-B28E-CD30F22FC690}"/>
                    </a:ext>
                  </a:extLst>
                </p:cNvPr>
                <p:cNvCxnSpPr/>
                <p:nvPr/>
              </p:nvCxnSpPr>
              <p:spPr>
                <a:xfrm rot="10800000">
                  <a:off x="4713" y="2074"/>
                  <a:ext cx="128" cy="2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" name="Google Shape;625;p10">
                  <a:extLst>
                    <a:ext uri="{FF2B5EF4-FFF2-40B4-BE49-F238E27FC236}">
                      <a16:creationId xmlns:a16="http://schemas.microsoft.com/office/drawing/2014/main" id="{87C6F4F3-5059-F04A-9DCF-D55B7FE51749}"/>
                    </a:ext>
                  </a:extLst>
                </p:cNvPr>
                <p:cNvCxnSpPr/>
                <p:nvPr/>
              </p:nvCxnSpPr>
              <p:spPr>
                <a:xfrm>
                  <a:off x="5040" y="2080"/>
                  <a:ext cx="1" cy="2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04" name="Google Shape;626;p10">
                  <a:extLst>
                    <a:ext uri="{FF2B5EF4-FFF2-40B4-BE49-F238E27FC236}">
                      <a16:creationId xmlns:a16="http://schemas.microsoft.com/office/drawing/2014/main" id="{747FC64C-08E3-FF44-83EF-16FD681BD10D}"/>
                    </a:ext>
                  </a:extLst>
                </p:cNvPr>
                <p:cNvSpPr/>
                <p:nvPr/>
              </p:nvSpPr>
              <p:spPr>
                <a:xfrm>
                  <a:off x="5001" y="2021"/>
                  <a:ext cx="25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338" extrusionOk="0">
                      <a:moveTo>
                        <a:pt x="124" y="117"/>
                      </a:moveTo>
                      <a:lnTo>
                        <a:pt x="0" y="258"/>
                      </a:lnTo>
                      <a:lnTo>
                        <a:pt x="59" y="338"/>
                      </a:lnTo>
                      <a:lnTo>
                        <a:pt x="241" y="213"/>
                      </a:lnTo>
                      <a:lnTo>
                        <a:pt x="255" y="0"/>
                      </a:lnTo>
                      <a:lnTo>
                        <a:pt x="124" y="117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627;p10">
                  <a:extLst>
                    <a:ext uri="{FF2B5EF4-FFF2-40B4-BE49-F238E27FC236}">
                      <a16:creationId xmlns:a16="http://schemas.microsoft.com/office/drawing/2014/main" id="{310DAFF7-FD3F-3F4E-92D1-E6894EB63000}"/>
                    </a:ext>
                  </a:extLst>
                </p:cNvPr>
                <p:cNvSpPr/>
                <p:nvPr/>
              </p:nvSpPr>
              <p:spPr>
                <a:xfrm>
                  <a:off x="5001" y="2021"/>
                  <a:ext cx="25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338" extrusionOk="0">
                      <a:moveTo>
                        <a:pt x="124" y="117"/>
                      </a:moveTo>
                      <a:lnTo>
                        <a:pt x="0" y="258"/>
                      </a:lnTo>
                      <a:lnTo>
                        <a:pt x="59" y="338"/>
                      </a:lnTo>
                      <a:lnTo>
                        <a:pt x="241" y="213"/>
                      </a:lnTo>
                      <a:lnTo>
                        <a:pt x="255" y="0"/>
                      </a:lnTo>
                      <a:lnTo>
                        <a:pt x="124" y="117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628;p10">
                  <a:extLst>
                    <a:ext uri="{FF2B5EF4-FFF2-40B4-BE49-F238E27FC236}">
                      <a16:creationId xmlns:a16="http://schemas.microsoft.com/office/drawing/2014/main" id="{3303951C-BFF3-9F49-9823-859A0DA313CC}"/>
                    </a:ext>
                  </a:extLst>
                </p:cNvPr>
                <p:cNvSpPr/>
                <p:nvPr/>
              </p:nvSpPr>
              <p:spPr>
                <a:xfrm>
                  <a:off x="4727" y="1963"/>
                  <a:ext cx="303" cy="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820" extrusionOk="0">
                      <a:moveTo>
                        <a:pt x="0" y="199"/>
                      </a:moveTo>
                      <a:lnTo>
                        <a:pt x="45" y="318"/>
                      </a:lnTo>
                      <a:lnTo>
                        <a:pt x="511" y="437"/>
                      </a:lnTo>
                      <a:lnTo>
                        <a:pt x="629" y="199"/>
                      </a:lnTo>
                      <a:lnTo>
                        <a:pt x="3009" y="820"/>
                      </a:lnTo>
                      <a:lnTo>
                        <a:pt x="3031" y="628"/>
                      </a:lnTo>
                      <a:lnTo>
                        <a:pt x="496" y="0"/>
                      </a:lnTo>
                      <a:lnTo>
                        <a:pt x="379" y="281"/>
                      </a:lnTo>
                      <a:lnTo>
                        <a:pt x="0" y="199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629;p10">
                  <a:extLst>
                    <a:ext uri="{FF2B5EF4-FFF2-40B4-BE49-F238E27FC236}">
                      <a16:creationId xmlns:a16="http://schemas.microsoft.com/office/drawing/2014/main" id="{4ECE05F4-AD13-4641-9ED2-8727922860BA}"/>
                    </a:ext>
                  </a:extLst>
                </p:cNvPr>
                <p:cNvSpPr/>
                <p:nvPr/>
              </p:nvSpPr>
              <p:spPr>
                <a:xfrm>
                  <a:off x="4727" y="1963"/>
                  <a:ext cx="303" cy="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820" extrusionOk="0">
                      <a:moveTo>
                        <a:pt x="0" y="199"/>
                      </a:moveTo>
                      <a:lnTo>
                        <a:pt x="45" y="318"/>
                      </a:lnTo>
                      <a:lnTo>
                        <a:pt x="511" y="437"/>
                      </a:lnTo>
                      <a:lnTo>
                        <a:pt x="629" y="199"/>
                      </a:lnTo>
                      <a:lnTo>
                        <a:pt x="3009" y="820"/>
                      </a:lnTo>
                      <a:lnTo>
                        <a:pt x="3031" y="628"/>
                      </a:lnTo>
                      <a:lnTo>
                        <a:pt x="496" y="0"/>
                      </a:lnTo>
                      <a:lnTo>
                        <a:pt x="379" y="281"/>
                      </a:lnTo>
                      <a:lnTo>
                        <a:pt x="0" y="199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08" name="Google Shape;630;p10">
                  <a:extLst>
                    <a:ext uri="{FF2B5EF4-FFF2-40B4-BE49-F238E27FC236}">
                      <a16:creationId xmlns:a16="http://schemas.microsoft.com/office/drawing/2014/main" id="{110B6CDB-C499-3646-AD9D-02677E554FA9}"/>
                    </a:ext>
                  </a:extLst>
                </p:cNvPr>
                <p:cNvCxnSpPr/>
                <p:nvPr/>
              </p:nvCxnSpPr>
              <p:spPr>
                <a:xfrm>
                  <a:off x="4780" y="1969"/>
                  <a:ext cx="9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09" name="Google Shape;631;p10">
                  <a:extLst>
                    <a:ext uri="{FF2B5EF4-FFF2-40B4-BE49-F238E27FC236}">
                      <a16:creationId xmlns:a16="http://schemas.microsoft.com/office/drawing/2014/main" id="{C0B1236C-8B48-824E-BE8C-6C2E1E209C4E}"/>
                    </a:ext>
                  </a:extLst>
                </p:cNvPr>
                <p:cNvSpPr/>
                <p:nvPr/>
              </p:nvSpPr>
              <p:spPr>
                <a:xfrm>
                  <a:off x="4774" y="1977"/>
                  <a:ext cx="248" cy="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" h="722" extrusionOk="0">
                      <a:moveTo>
                        <a:pt x="146" y="0"/>
                      </a:moveTo>
                      <a:lnTo>
                        <a:pt x="0" y="102"/>
                      </a:lnTo>
                      <a:lnTo>
                        <a:pt x="342" y="227"/>
                      </a:lnTo>
                      <a:lnTo>
                        <a:pt x="2353" y="722"/>
                      </a:lnTo>
                      <a:lnTo>
                        <a:pt x="2479" y="610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632;p10">
                  <a:extLst>
                    <a:ext uri="{FF2B5EF4-FFF2-40B4-BE49-F238E27FC236}">
                      <a16:creationId xmlns:a16="http://schemas.microsoft.com/office/drawing/2014/main" id="{54679808-823A-0B4A-A9BD-3543996F6F52}"/>
                    </a:ext>
                  </a:extLst>
                </p:cNvPr>
                <p:cNvSpPr/>
                <p:nvPr/>
              </p:nvSpPr>
              <p:spPr>
                <a:xfrm>
                  <a:off x="4774" y="1977"/>
                  <a:ext cx="248" cy="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" h="722" extrusionOk="0">
                      <a:moveTo>
                        <a:pt x="146" y="0"/>
                      </a:moveTo>
                      <a:lnTo>
                        <a:pt x="0" y="102"/>
                      </a:lnTo>
                      <a:lnTo>
                        <a:pt x="342" y="227"/>
                      </a:lnTo>
                      <a:lnTo>
                        <a:pt x="2353" y="722"/>
                      </a:lnTo>
                      <a:lnTo>
                        <a:pt x="2479" y="610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633;p10">
                  <a:extLst>
                    <a:ext uri="{FF2B5EF4-FFF2-40B4-BE49-F238E27FC236}">
                      <a16:creationId xmlns:a16="http://schemas.microsoft.com/office/drawing/2014/main" id="{7DFBC619-2779-D648-B399-ED337C9D200F}"/>
                    </a:ext>
                  </a:extLst>
                </p:cNvPr>
                <p:cNvSpPr/>
                <p:nvPr/>
              </p:nvSpPr>
              <p:spPr>
                <a:xfrm>
                  <a:off x="4772" y="1985"/>
                  <a:ext cx="239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" h="804" extrusionOk="0">
                      <a:moveTo>
                        <a:pt x="22" y="0"/>
                      </a:moveTo>
                      <a:lnTo>
                        <a:pt x="0" y="207"/>
                      </a:lnTo>
                      <a:lnTo>
                        <a:pt x="2347" y="804"/>
                      </a:lnTo>
                      <a:lnTo>
                        <a:pt x="2397" y="591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634;p10">
                  <a:extLst>
                    <a:ext uri="{FF2B5EF4-FFF2-40B4-BE49-F238E27FC236}">
                      <a16:creationId xmlns:a16="http://schemas.microsoft.com/office/drawing/2014/main" id="{14ACD2EF-6608-934F-8F38-A55DEDD0745B}"/>
                    </a:ext>
                  </a:extLst>
                </p:cNvPr>
                <p:cNvSpPr/>
                <p:nvPr/>
              </p:nvSpPr>
              <p:spPr>
                <a:xfrm>
                  <a:off x="4772" y="1985"/>
                  <a:ext cx="239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" h="804" extrusionOk="0">
                      <a:moveTo>
                        <a:pt x="22" y="0"/>
                      </a:moveTo>
                      <a:lnTo>
                        <a:pt x="0" y="207"/>
                      </a:lnTo>
                      <a:lnTo>
                        <a:pt x="2347" y="804"/>
                      </a:lnTo>
                      <a:lnTo>
                        <a:pt x="2397" y="591"/>
                      </a:lnTo>
                      <a:lnTo>
                        <a:pt x="22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635;p10">
                  <a:extLst>
                    <a:ext uri="{FF2B5EF4-FFF2-40B4-BE49-F238E27FC236}">
                      <a16:creationId xmlns:a16="http://schemas.microsoft.com/office/drawing/2014/main" id="{F7F2E334-8AEC-E142-8DE2-CE87CD4B2D48}"/>
                    </a:ext>
                  </a:extLst>
                </p:cNvPr>
                <p:cNvSpPr/>
                <p:nvPr/>
              </p:nvSpPr>
              <p:spPr>
                <a:xfrm>
                  <a:off x="4886" y="2003"/>
                  <a:ext cx="1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104" extrusionOk="0">
                      <a:moveTo>
                        <a:pt x="0" y="67"/>
                      </a:moveTo>
                      <a:lnTo>
                        <a:pt x="0" y="82"/>
                      </a:lnTo>
                      <a:lnTo>
                        <a:pt x="14" y="82"/>
                      </a:lnTo>
                      <a:lnTo>
                        <a:pt x="30" y="104"/>
                      </a:lnTo>
                      <a:lnTo>
                        <a:pt x="140" y="104"/>
                      </a:lnTo>
                      <a:lnTo>
                        <a:pt x="145" y="90"/>
                      </a:lnTo>
                      <a:lnTo>
                        <a:pt x="145" y="82"/>
                      </a:lnTo>
                      <a:lnTo>
                        <a:pt x="154" y="73"/>
                      </a:lnTo>
                      <a:lnTo>
                        <a:pt x="154" y="53"/>
                      </a:lnTo>
                      <a:lnTo>
                        <a:pt x="145" y="36"/>
                      </a:lnTo>
                      <a:lnTo>
                        <a:pt x="145" y="22"/>
                      </a:lnTo>
                      <a:lnTo>
                        <a:pt x="140" y="16"/>
                      </a:lnTo>
                      <a:lnTo>
                        <a:pt x="117" y="8"/>
                      </a:lnTo>
                      <a:lnTo>
                        <a:pt x="110" y="8"/>
                      </a:lnTo>
                      <a:lnTo>
                        <a:pt x="95" y="0"/>
                      </a:lnTo>
                      <a:lnTo>
                        <a:pt x="51" y="0"/>
                      </a:lnTo>
                      <a:lnTo>
                        <a:pt x="51" y="8"/>
                      </a:lnTo>
                      <a:lnTo>
                        <a:pt x="36" y="8"/>
                      </a:lnTo>
                      <a:lnTo>
                        <a:pt x="30" y="16"/>
                      </a:lnTo>
                      <a:lnTo>
                        <a:pt x="14" y="16"/>
                      </a:lnTo>
                      <a:lnTo>
                        <a:pt x="14" y="22"/>
                      </a:lnTo>
                      <a:lnTo>
                        <a:pt x="0" y="4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636;p10">
                  <a:extLst>
                    <a:ext uri="{FF2B5EF4-FFF2-40B4-BE49-F238E27FC236}">
                      <a16:creationId xmlns:a16="http://schemas.microsoft.com/office/drawing/2014/main" id="{F04781A6-B3AC-3942-99B2-543C4C4899F8}"/>
                    </a:ext>
                  </a:extLst>
                </p:cNvPr>
                <p:cNvSpPr/>
                <p:nvPr/>
              </p:nvSpPr>
              <p:spPr>
                <a:xfrm>
                  <a:off x="4886" y="2003"/>
                  <a:ext cx="1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104" extrusionOk="0">
                      <a:moveTo>
                        <a:pt x="0" y="67"/>
                      </a:moveTo>
                      <a:lnTo>
                        <a:pt x="0" y="82"/>
                      </a:lnTo>
                      <a:lnTo>
                        <a:pt x="14" y="82"/>
                      </a:lnTo>
                      <a:lnTo>
                        <a:pt x="30" y="104"/>
                      </a:lnTo>
                      <a:lnTo>
                        <a:pt x="140" y="104"/>
                      </a:lnTo>
                      <a:lnTo>
                        <a:pt x="145" y="90"/>
                      </a:lnTo>
                      <a:lnTo>
                        <a:pt x="145" y="82"/>
                      </a:lnTo>
                      <a:lnTo>
                        <a:pt x="154" y="73"/>
                      </a:lnTo>
                      <a:lnTo>
                        <a:pt x="154" y="53"/>
                      </a:lnTo>
                      <a:lnTo>
                        <a:pt x="145" y="36"/>
                      </a:lnTo>
                      <a:lnTo>
                        <a:pt x="145" y="22"/>
                      </a:lnTo>
                      <a:lnTo>
                        <a:pt x="140" y="16"/>
                      </a:lnTo>
                      <a:lnTo>
                        <a:pt x="117" y="8"/>
                      </a:lnTo>
                      <a:lnTo>
                        <a:pt x="110" y="8"/>
                      </a:lnTo>
                      <a:lnTo>
                        <a:pt x="95" y="0"/>
                      </a:lnTo>
                      <a:lnTo>
                        <a:pt x="51" y="0"/>
                      </a:lnTo>
                      <a:lnTo>
                        <a:pt x="51" y="8"/>
                      </a:lnTo>
                      <a:lnTo>
                        <a:pt x="36" y="8"/>
                      </a:lnTo>
                      <a:lnTo>
                        <a:pt x="30" y="16"/>
                      </a:lnTo>
                      <a:lnTo>
                        <a:pt x="14" y="16"/>
                      </a:lnTo>
                      <a:lnTo>
                        <a:pt x="14" y="22"/>
                      </a:lnTo>
                      <a:lnTo>
                        <a:pt x="0" y="45"/>
                      </a:lnTo>
                      <a:lnTo>
                        <a:pt x="0" y="67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637;p10">
                  <a:extLst>
                    <a:ext uri="{FF2B5EF4-FFF2-40B4-BE49-F238E27FC236}">
                      <a16:creationId xmlns:a16="http://schemas.microsoft.com/office/drawing/2014/main" id="{E8F2E5D6-CDEB-1845-8927-0C5FC05280E6}"/>
                    </a:ext>
                  </a:extLst>
                </p:cNvPr>
                <p:cNvSpPr/>
                <p:nvPr/>
              </p:nvSpPr>
              <p:spPr>
                <a:xfrm>
                  <a:off x="4797" y="1985"/>
                  <a:ext cx="10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5" extrusionOk="0">
                      <a:moveTo>
                        <a:pt x="67" y="0"/>
                      </a:moveTo>
                      <a:lnTo>
                        <a:pt x="0" y="60"/>
                      </a:lnTo>
                      <a:lnTo>
                        <a:pt x="0" y="119"/>
                      </a:lnTo>
                      <a:lnTo>
                        <a:pt x="22" y="125"/>
                      </a:lnTo>
                      <a:lnTo>
                        <a:pt x="22" y="66"/>
                      </a:lnTo>
                      <a:lnTo>
                        <a:pt x="31" y="66"/>
                      </a:lnTo>
                      <a:lnTo>
                        <a:pt x="96" y="0"/>
                      </a:lnTo>
                      <a:lnTo>
                        <a:pt x="67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16" name="Google Shape;638;p10">
                  <a:extLst>
                    <a:ext uri="{FF2B5EF4-FFF2-40B4-BE49-F238E27FC236}">
                      <a16:creationId xmlns:a16="http://schemas.microsoft.com/office/drawing/2014/main" id="{48047948-3CF2-0B4D-821E-5366864EA0F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812" y="1988"/>
                  <a:ext cx="7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" name="Google Shape;639;p10">
                  <a:extLst>
                    <a:ext uri="{FF2B5EF4-FFF2-40B4-BE49-F238E27FC236}">
                      <a16:creationId xmlns:a16="http://schemas.microsoft.com/office/drawing/2014/main" id="{559736A7-FDCD-6B47-A62B-5A5557D6EEB5}"/>
                    </a:ext>
                  </a:extLst>
                </p:cNvPr>
                <p:cNvCxnSpPr/>
                <p:nvPr/>
              </p:nvCxnSpPr>
              <p:spPr>
                <a:xfrm>
                  <a:off x="4819" y="1988"/>
                  <a:ext cx="2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8" name="Google Shape;640;p10">
                  <a:extLst>
                    <a:ext uri="{FF2B5EF4-FFF2-40B4-BE49-F238E27FC236}">
                      <a16:creationId xmlns:a16="http://schemas.microsoft.com/office/drawing/2014/main" id="{FFD040FC-76A2-024E-A75F-4F9EBB29897B}"/>
                    </a:ext>
                  </a:extLst>
                </p:cNvPr>
                <p:cNvCxnSpPr/>
                <p:nvPr/>
              </p:nvCxnSpPr>
              <p:spPr>
                <a:xfrm flipH="1">
                  <a:off x="4817" y="1989"/>
                  <a:ext cx="6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641;p10">
                  <a:extLst>
                    <a:ext uri="{FF2B5EF4-FFF2-40B4-BE49-F238E27FC236}">
                      <a16:creationId xmlns:a16="http://schemas.microsoft.com/office/drawing/2014/main" id="{224F973E-E17C-1147-B781-9D7369E9C45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850" y="1995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642;p10">
                  <a:extLst>
                    <a:ext uri="{FF2B5EF4-FFF2-40B4-BE49-F238E27FC236}">
                      <a16:creationId xmlns:a16="http://schemas.microsoft.com/office/drawing/2014/main" id="{C5F8C08F-6912-314E-A844-2379AC204930}"/>
                    </a:ext>
                  </a:extLst>
                </p:cNvPr>
                <p:cNvCxnSpPr/>
                <p:nvPr/>
              </p:nvCxnSpPr>
              <p:spPr>
                <a:xfrm>
                  <a:off x="4856" y="1995"/>
                  <a:ext cx="4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1" name="Google Shape;643;p10">
                  <a:extLst>
                    <a:ext uri="{FF2B5EF4-FFF2-40B4-BE49-F238E27FC236}">
                      <a16:creationId xmlns:a16="http://schemas.microsoft.com/office/drawing/2014/main" id="{08C37DE7-3916-F747-8A0B-0E5BC4E45E85}"/>
                    </a:ext>
                  </a:extLst>
                </p:cNvPr>
                <p:cNvCxnSpPr/>
                <p:nvPr/>
              </p:nvCxnSpPr>
              <p:spPr>
                <a:xfrm flipH="1">
                  <a:off x="4854" y="1995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2" name="Google Shape;644;p10">
                  <a:extLst>
                    <a:ext uri="{FF2B5EF4-FFF2-40B4-BE49-F238E27FC236}">
                      <a16:creationId xmlns:a16="http://schemas.microsoft.com/office/drawing/2014/main" id="{3921209D-AA11-4947-8FED-013D3631153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860" y="1997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3" name="Google Shape;645;p10">
                  <a:extLst>
                    <a:ext uri="{FF2B5EF4-FFF2-40B4-BE49-F238E27FC236}">
                      <a16:creationId xmlns:a16="http://schemas.microsoft.com/office/drawing/2014/main" id="{D13E82E7-9209-1448-BE99-F367DC482364}"/>
                    </a:ext>
                  </a:extLst>
                </p:cNvPr>
                <p:cNvCxnSpPr/>
                <p:nvPr/>
              </p:nvCxnSpPr>
              <p:spPr>
                <a:xfrm>
                  <a:off x="4866" y="1997"/>
                  <a:ext cx="3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4" name="Google Shape;646;p10">
                  <a:extLst>
                    <a:ext uri="{FF2B5EF4-FFF2-40B4-BE49-F238E27FC236}">
                      <a16:creationId xmlns:a16="http://schemas.microsoft.com/office/drawing/2014/main" id="{D9B3A10F-450A-9047-ADBB-631C6380A129}"/>
                    </a:ext>
                  </a:extLst>
                </p:cNvPr>
                <p:cNvCxnSpPr/>
                <p:nvPr/>
              </p:nvCxnSpPr>
              <p:spPr>
                <a:xfrm flipH="1">
                  <a:off x="4863" y="1998"/>
                  <a:ext cx="6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647;p10">
                  <a:extLst>
                    <a:ext uri="{FF2B5EF4-FFF2-40B4-BE49-F238E27FC236}">
                      <a16:creationId xmlns:a16="http://schemas.microsoft.com/office/drawing/2014/main" id="{CEECA65A-80F5-4442-815C-6C4591D0E8C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821" y="1990"/>
                  <a:ext cx="8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6" name="Google Shape;648;p10">
                  <a:extLst>
                    <a:ext uri="{FF2B5EF4-FFF2-40B4-BE49-F238E27FC236}">
                      <a16:creationId xmlns:a16="http://schemas.microsoft.com/office/drawing/2014/main" id="{09FDA8B1-1A92-964C-B60B-2557B12E566E}"/>
                    </a:ext>
                  </a:extLst>
                </p:cNvPr>
                <p:cNvCxnSpPr/>
                <p:nvPr/>
              </p:nvCxnSpPr>
              <p:spPr>
                <a:xfrm>
                  <a:off x="4829" y="1990"/>
                  <a:ext cx="3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7" name="Google Shape;649;p10">
                  <a:extLst>
                    <a:ext uri="{FF2B5EF4-FFF2-40B4-BE49-F238E27FC236}">
                      <a16:creationId xmlns:a16="http://schemas.microsoft.com/office/drawing/2014/main" id="{52759931-7407-3C40-9788-62D60C5438C6}"/>
                    </a:ext>
                  </a:extLst>
                </p:cNvPr>
                <p:cNvCxnSpPr/>
                <p:nvPr/>
              </p:nvCxnSpPr>
              <p:spPr>
                <a:xfrm flipH="1">
                  <a:off x="4826" y="1991"/>
                  <a:ext cx="6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8" name="Google Shape;650;p10">
                  <a:extLst>
                    <a:ext uri="{FF2B5EF4-FFF2-40B4-BE49-F238E27FC236}">
                      <a16:creationId xmlns:a16="http://schemas.microsoft.com/office/drawing/2014/main" id="{63252C88-67A9-804D-98FB-310360397AF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829" y="1991"/>
                  <a:ext cx="8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" name="Google Shape;651;p10">
                  <a:extLst>
                    <a:ext uri="{FF2B5EF4-FFF2-40B4-BE49-F238E27FC236}">
                      <a16:creationId xmlns:a16="http://schemas.microsoft.com/office/drawing/2014/main" id="{16D56BE7-7FE9-0444-8E75-F59177626117}"/>
                    </a:ext>
                  </a:extLst>
                </p:cNvPr>
                <p:cNvCxnSpPr/>
                <p:nvPr/>
              </p:nvCxnSpPr>
              <p:spPr>
                <a:xfrm>
                  <a:off x="4837" y="1991"/>
                  <a:ext cx="3" cy="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" name="Google Shape;652;p10">
                  <a:extLst>
                    <a:ext uri="{FF2B5EF4-FFF2-40B4-BE49-F238E27FC236}">
                      <a16:creationId xmlns:a16="http://schemas.microsoft.com/office/drawing/2014/main" id="{8143F926-7501-FE4C-A971-77A2DE02BC7B}"/>
                    </a:ext>
                  </a:extLst>
                </p:cNvPr>
                <p:cNvCxnSpPr/>
                <p:nvPr/>
              </p:nvCxnSpPr>
              <p:spPr>
                <a:xfrm flipH="1">
                  <a:off x="4835" y="1993"/>
                  <a:ext cx="5" cy="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" name="Google Shape;653;p10">
                  <a:extLst>
                    <a:ext uri="{FF2B5EF4-FFF2-40B4-BE49-F238E27FC236}">
                      <a16:creationId xmlns:a16="http://schemas.microsoft.com/office/drawing/2014/main" id="{C9F2AFFB-0622-2041-9F6C-D0D924169ED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840" y="1993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" name="Google Shape;654;p10">
                  <a:extLst>
                    <a:ext uri="{FF2B5EF4-FFF2-40B4-BE49-F238E27FC236}">
                      <a16:creationId xmlns:a16="http://schemas.microsoft.com/office/drawing/2014/main" id="{D40A4D4B-C8C4-294B-9422-9D93E45B1AF2}"/>
                    </a:ext>
                  </a:extLst>
                </p:cNvPr>
                <p:cNvCxnSpPr/>
                <p:nvPr/>
              </p:nvCxnSpPr>
              <p:spPr>
                <a:xfrm>
                  <a:off x="4846" y="1993"/>
                  <a:ext cx="4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655;p10">
                  <a:extLst>
                    <a:ext uri="{FF2B5EF4-FFF2-40B4-BE49-F238E27FC236}">
                      <a16:creationId xmlns:a16="http://schemas.microsoft.com/office/drawing/2014/main" id="{D7D019A4-A53A-274D-8187-0C273F458584}"/>
                    </a:ext>
                  </a:extLst>
                </p:cNvPr>
                <p:cNvCxnSpPr/>
                <p:nvPr/>
              </p:nvCxnSpPr>
              <p:spPr>
                <a:xfrm flipH="1">
                  <a:off x="4843" y="1994"/>
                  <a:ext cx="7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4" name="Google Shape;656;p10">
                  <a:extLst>
                    <a:ext uri="{FF2B5EF4-FFF2-40B4-BE49-F238E27FC236}">
                      <a16:creationId xmlns:a16="http://schemas.microsoft.com/office/drawing/2014/main" id="{FB581417-F284-BF41-B34B-3F0272FC2A20}"/>
                    </a:ext>
                  </a:extLst>
                </p:cNvPr>
                <p:cNvSpPr/>
                <p:nvPr/>
              </p:nvSpPr>
              <p:spPr>
                <a:xfrm>
                  <a:off x="4786" y="1983"/>
                  <a:ext cx="9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1" extrusionOk="0">
                      <a:moveTo>
                        <a:pt x="65" y="0"/>
                      </a:moveTo>
                      <a:lnTo>
                        <a:pt x="0" y="59"/>
                      </a:lnTo>
                      <a:lnTo>
                        <a:pt x="0" y="141"/>
                      </a:lnTo>
                      <a:lnTo>
                        <a:pt x="28" y="141"/>
                      </a:lnTo>
                      <a:lnTo>
                        <a:pt x="28" y="68"/>
                      </a:lnTo>
                      <a:lnTo>
                        <a:pt x="93" y="8"/>
                      </a:lnTo>
                      <a:lnTo>
                        <a:pt x="65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657;p10">
                  <a:extLst>
                    <a:ext uri="{FF2B5EF4-FFF2-40B4-BE49-F238E27FC236}">
                      <a16:creationId xmlns:a16="http://schemas.microsoft.com/office/drawing/2014/main" id="{3A1B68CA-E262-FC41-BFA1-74C14FCDFEE5}"/>
                    </a:ext>
                  </a:extLst>
                </p:cNvPr>
                <p:cNvSpPr/>
                <p:nvPr/>
              </p:nvSpPr>
              <p:spPr>
                <a:xfrm>
                  <a:off x="5016" y="2029"/>
                  <a:ext cx="55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272" extrusionOk="0">
                      <a:moveTo>
                        <a:pt x="22" y="171"/>
                      </a:moveTo>
                      <a:lnTo>
                        <a:pt x="28" y="171"/>
                      </a:lnTo>
                      <a:lnTo>
                        <a:pt x="28" y="177"/>
                      </a:lnTo>
                      <a:lnTo>
                        <a:pt x="64" y="177"/>
                      </a:lnTo>
                      <a:lnTo>
                        <a:pt x="87" y="193"/>
                      </a:lnTo>
                      <a:lnTo>
                        <a:pt x="101" y="193"/>
                      </a:lnTo>
                      <a:lnTo>
                        <a:pt x="115" y="199"/>
                      </a:lnTo>
                      <a:lnTo>
                        <a:pt x="196" y="199"/>
                      </a:lnTo>
                      <a:lnTo>
                        <a:pt x="218" y="213"/>
                      </a:lnTo>
                      <a:lnTo>
                        <a:pt x="238" y="213"/>
                      </a:lnTo>
                      <a:lnTo>
                        <a:pt x="255" y="222"/>
                      </a:lnTo>
                      <a:lnTo>
                        <a:pt x="275" y="222"/>
                      </a:lnTo>
                      <a:lnTo>
                        <a:pt x="305" y="236"/>
                      </a:lnTo>
                      <a:lnTo>
                        <a:pt x="356" y="236"/>
                      </a:lnTo>
                      <a:lnTo>
                        <a:pt x="370" y="250"/>
                      </a:lnTo>
                      <a:lnTo>
                        <a:pt x="414" y="250"/>
                      </a:lnTo>
                      <a:lnTo>
                        <a:pt x="429" y="259"/>
                      </a:lnTo>
                      <a:lnTo>
                        <a:pt x="457" y="259"/>
                      </a:lnTo>
                      <a:lnTo>
                        <a:pt x="466" y="272"/>
                      </a:lnTo>
                      <a:lnTo>
                        <a:pt x="479" y="272"/>
                      </a:lnTo>
                      <a:lnTo>
                        <a:pt x="553" y="222"/>
                      </a:lnTo>
                      <a:lnTo>
                        <a:pt x="414" y="111"/>
                      </a:lnTo>
                      <a:lnTo>
                        <a:pt x="401" y="111"/>
                      </a:lnTo>
                      <a:lnTo>
                        <a:pt x="401" y="103"/>
                      </a:lnTo>
                      <a:lnTo>
                        <a:pt x="392" y="103"/>
                      </a:lnTo>
                      <a:lnTo>
                        <a:pt x="364" y="83"/>
                      </a:lnTo>
                      <a:lnTo>
                        <a:pt x="356" y="83"/>
                      </a:lnTo>
                      <a:lnTo>
                        <a:pt x="342" y="59"/>
                      </a:lnTo>
                      <a:lnTo>
                        <a:pt x="334" y="59"/>
                      </a:lnTo>
                      <a:lnTo>
                        <a:pt x="320" y="52"/>
                      </a:lnTo>
                      <a:lnTo>
                        <a:pt x="305" y="37"/>
                      </a:lnTo>
                      <a:lnTo>
                        <a:pt x="283" y="37"/>
                      </a:lnTo>
                      <a:lnTo>
                        <a:pt x="261" y="23"/>
                      </a:lnTo>
                      <a:lnTo>
                        <a:pt x="255" y="23"/>
                      </a:lnTo>
                      <a:lnTo>
                        <a:pt x="247" y="15"/>
                      </a:lnTo>
                      <a:lnTo>
                        <a:pt x="233" y="15"/>
                      </a:lnTo>
                      <a:lnTo>
                        <a:pt x="225" y="0"/>
                      </a:lnTo>
                      <a:lnTo>
                        <a:pt x="87" y="0"/>
                      </a:lnTo>
                      <a:lnTo>
                        <a:pt x="79" y="15"/>
                      </a:lnTo>
                      <a:lnTo>
                        <a:pt x="64" y="15"/>
                      </a:lnTo>
                      <a:lnTo>
                        <a:pt x="50" y="37"/>
                      </a:lnTo>
                      <a:lnTo>
                        <a:pt x="28" y="37"/>
                      </a:lnTo>
                      <a:lnTo>
                        <a:pt x="28" y="52"/>
                      </a:lnTo>
                      <a:lnTo>
                        <a:pt x="22" y="74"/>
                      </a:lnTo>
                      <a:lnTo>
                        <a:pt x="22" y="83"/>
                      </a:lnTo>
                      <a:lnTo>
                        <a:pt x="5" y="83"/>
                      </a:lnTo>
                      <a:lnTo>
                        <a:pt x="5" y="96"/>
                      </a:lnTo>
                      <a:lnTo>
                        <a:pt x="0" y="103"/>
                      </a:lnTo>
                      <a:lnTo>
                        <a:pt x="0" y="140"/>
                      </a:lnTo>
                      <a:lnTo>
                        <a:pt x="5" y="156"/>
                      </a:lnTo>
                      <a:lnTo>
                        <a:pt x="22" y="156"/>
                      </a:lnTo>
                      <a:lnTo>
                        <a:pt x="22" y="171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658;p10">
                  <a:extLst>
                    <a:ext uri="{FF2B5EF4-FFF2-40B4-BE49-F238E27FC236}">
                      <a16:creationId xmlns:a16="http://schemas.microsoft.com/office/drawing/2014/main" id="{148C4408-3554-8449-88A9-43C3A0AA5A5E}"/>
                    </a:ext>
                  </a:extLst>
                </p:cNvPr>
                <p:cNvSpPr/>
                <p:nvPr/>
              </p:nvSpPr>
              <p:spPr>
                <a:xfrm>
                  <a:off x="5016" y="2029"/>
                  <a:ext cx="55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272" extrusionOk="0">
                      <a:moveTo>
                        <a:pt x="22" y="171"/>
                      </a:moveTo>
                      <a:lnTo>
                        <a:pt x="28" y="171"/>
                      </a:lnTo>
                      <a:lnTo>
                        <a:pt x="28" y="177"/>
                      </a:lnTo>
                      <a:lnTo>
                        <a:pt x="64" y="177"/>
                      </a:lnTo>
                      <a:lnTo>
                        <a:pt x="87" y="193"/>
                      </a:lnTo>
                      <a:lnTo>
                        <a:pt x="101" y="193"/>
                      </a:lnTo>
                      <a:lnTo>
                        <a:pt x="115" y="199"/>
                      </a:lnTo>
                      <a:lnTo>
                        <a:pt x="196" y="199"/>
                      </a:lnTo>
                      <a:lnTo>
                        <a:pt x="218" y="213"/>
                      </a:lnTo>
                      <a:lnTo>
                        <a:pt x="238" y="213"/>
                      </a:lnTo>
                      <a:lnTo>
                        <a:pt x="255" y="222"/>
                      </a:lnTo>
                      <a:lnTo>
                        <a:pt x="275" y="222"/>
                      </a:lnTo>
                      <a:lnTo>
                        <a:pt x="305" y="236"/>
                      </a:lnTo>
                      <a:lnTo>
                        <a:pt x="356" y="236"/>
                      </a:lnTo>
                      <a:lnTo>
                        <a:pt x="370" y="250"/>
                      </a:lnTo>
                      <a:lnTo>
                        <a:pt x="414" y="250"/>
                      </a:lnTo>
                      <a:lnTo>
                        <a:pt x="429" y="259"/>
                      </a:lnTo>
                      <a:lnTo>
                        <a:pt x="457" y="259"/>
                      </a:lnTo>
                      <a:lnTo>
                        <a:pt x="466" y="272"/>
                      </a:lnTo>
                      <a:lnTo>
                        <a:pt x="479" y="272"/>
                      </a:lnTo>
                      <a:lnTo>
                        <a:pt x="553" y="222"/>
                      </a:lnTo>
                      <a:lnTo>
                        <a:pt x="414" y="111"/>
                      </a:lnTo>
                      <a:lnTo>
                        <a:pt x="401" y="111"/>
                      </a:lnTo>
                      <a:lnTo>
                        <a:pt x="401" y="103"/>
                      </a:lnTo>
                      <a:lnTo>
                        <a:pt x="392" y="103"/>
                      </a:lnTo>
                      <a:lnTo>
                        <a:pt x="364" y="83"/>
                      </a:lnTo>
                      <a:lnTo>
                        <a:pt x="356" y="83"/>
                      </a:lnTo>
                      <a:lnTo>
                        <a:pt x="342" y="59"/>
                      </a:lnTo>
                      <a:lnTo>
                        <a:pt x="334" y="59"/>
                      </a:lnTo>
                      <a:lnTo>
                        <a:pt x="320" y="52"/>
                      </a:lnTo>
                      <a:lnTo>
                        <a:pt x="305" y="37"/>
                      </a:lnTo>
                      <a:lnTo>
                        <a:pt x="283" y="37"/>
                      </a:lnTo>
                      <a:lnTo>
                        <a:pt x="261" y="23"/>
                      </a:lnTo>
                      <a:lnTo>
                        <a:pt x="255" y="23"/>
                      </a:lnTo>
                      <a:lnTo>
                        <a:pt x="247" y="15"/>
                      </a:lnTo>
                      <a:lnTo>
                        <a:pt x="233" y="15"/>
                      </a:lnTo>
                      <a:lnTo>
                        <a:pt x="225" y="0"/>
                      </a:lnTo>
                      <a:lnTo>
                        <a:pt x="87" y="0"/>
                      </a:lnTo>
                      <a:lnTo>
                        <a:pt x="79" y="15"/>
                      </a:lnTo>
                      <a:lnTo>
                        <a:pt x="64" y="15"/>
                      </a:lnTo>
                      <a:lnTo>
                        <a:pt x="50" y="37"/>
                      </a:lnTo>
                      <a:lnTo>
                        <a:pt x="28" y="37"/>
                      </a:lnTo>
                      <a:lnTo>
                        <a:pt x="28" y="52"/>
                      </a:lnTo>
                      <a:lnTo>
                        <a:pt x="22" y="74"/>
                      </a:lnTo>
                      <a:lnTo>
                        <a:pt x="22" y="83"/>
                      </a:lnTo>
                      <a:lnTo>
                        <a:pt x="5" y="83"/>
                      </a:lnTo>
                      <a:lnTo>
                        <a:pt x="5" y="96"/>
                      </a:lnTo>
                      <a:lnTo>
                        <a:pt x="0" y="103"/>
                      </a:lnTo>
                      <a:lnTo>
                        <a:pt x="0" y="140"/>
                      </a:lnTo>
                      <a:lnTo>
                        <a:pt x="5" y="156"/>
                      </a:lnTo>
                      <a:lnTo>
                        <a:pt x="22" y="156"/>
                      </a:lnTo>
                      <a:lnTo>
                        <a:pt x="22" y="171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659;p10">
                  <a:extLst>
                    <a:ext uri="{FF2B5EF4-FFF2-40B4-BE49-F238E27FC236}">
                      <a16:creationId xmlns:a16="http://schemas.microsoft.com/office/drawing/2014/main" id="{707A79F4-6A1F-3740-8939-5F3E4BF41271}"/>
                    </a:ext>
                  </a:extLst>
                </p:cNvPr>
                <p:cNvSpPr/>
                <p:nvPr/>
              </p:nvSpPr>
              <p:spPr>
                <a:xfrm>
                  <a:off x="5060" y="1888"/>
                  <a:ext cx="76" cy="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2103" extrusionOk="0">
                      <a:moveTo>
                        <a:pt x="706" y="0"/>
                      </a:moveTo>
                      <a:lnTo>
                        <a:pt x="671" y="38"/>
                      </a:lnTo>
                      <a:lnTo>
                        <a:pt x="0" y="2008"/>
                      </a:lnTo>
                      <a:lnTo>
                        <a:pt x="0" y="2030"/>
                      </a:lnTo>
                      <a:lnTo>
                        <a:pt x="14" y="2030"/>
                      </a:lnTo>
                      <a:lnTo>
                        <a:pt x="14" y="2053"/>
                      </a:lnTo>
                      <a:lnTo>
                        <a:pt x="20" y="2053"/>
                      </a:lnTo>
                      <a:lnTo>
                        <a:pt x="20" y="2067"/>
                      </a:lnTo>
                      <a:lnTo>
                        <a:pt x="29" y="2081"/>
                      </a:lnTo>
                      <a:lnTo>
                        <a:pt x="29" y="2090"/>
                      </a:lnTo>
                      <a:lnTo>
                        <a:pt x="36" y="2090"/>
                      </a:lnTo>
                      <a:lnTo>
                        <a:pt x="36" y="2103"/>
                      </a:lnTo>
                      <a:lnTo>
                        <a:pt x="42" y="2103"/>
                      </a:lnTo>
                      <a:lnTo>
                        <a:pt x="51" y="2090"/>
                      </a:lnTo>
                      <a:lnTo>
                        <a:pt x="79" y="2090"/>
                      </a:lnTo>
                      <a:lnTo>
                        <a:pt x="93" y="2081"/>
                      </a:lnTo>
                      <a:lnTo>
                        <a:pt x="116" y="2081"/>
                      </a:lnTo>
                      <a:lnTo>
                        <a:pt x="129" y="2067"/>
                      </a:lnTo>
                      <a:lnTo>
                        <a:pt x="763" y="60"/>
                      </a:lnTo>
                      <a:lnTo>
                        <a:pt x="706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660;p10">
                  <a:extLst>
                    <a:ext uri="{FF2B5EF4-FFF2-40B4-BE49-F238E27FC236}">
                      <a16:creationId xmlns:a16="http://schemas.microsoft.com/office/drawing/2014/main" id="{CF9AB4D7-EED4-7A49-AB61-3C52A088AA98}"/>
                    </a:ext>
                  </a:extLst>
                </p:cNvPr>
                <p:cNvSpPr/>
                <p:nvPr/>
              </p:nvSpPr>
              <p:spPr>
                <a:xfrm>
                  <a:off x="5060" y="1888"/>
                  <a:ext cx="76" cy="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2103" extrusionOk="0">
                      <a:moveTo>
                        <a:pt x="706" y="0"/>
                      </a:moveTo>
                      <a:lnTo>
                        <a:pt x="671" y="38"/>
                      </a:lnTo>
                      <a:lnTo>
                        <a:pt x="0" y="2008"/>
                      </a:lnTo>
                      <a:lnTo>
                        <a:pt x="0" y="2030"/>
                      </a:lnTo>
                      <a:lnTo>
                        <a:pt x="14" y="2030"/>
                      </a:lnTo>
                      <a:lnTo>
                        <a:pt x="14" y="2053"/>
                      </a:lnTo>
                      <a:lnTo>
                        <a:pt x="20" y="2053"/>
                      </a:lnTo>
                      <a:lnTo>
                        <a:pt x="20" y="2067"/>
                      </a:lnTo>
                      <a:lnTo>
                        <a:pt x="29" y="2081"/>
                      </a:lnTo>
                      <a:lnTo>
                        <a:pt x="29" y="2090"/>
                      </a:lnTo>
                      <a:lnTo>
                        <a:pt x="36" y="2090"/>
                      </a:lnTo>
                      <a:lnTo>
                        <a:pt x="36" y="2103"/>
                      </a:lnTo>
                      <a:lnTo>
                        <a:pt x="42" y="2103"/>
                      </a:lnTo>
                      <a:lnTo>
                        <a:pt x="51" y="2090"/>
                      </a:lnTo>
                      <a:lnTo>
                        <a:pt x="79" y="2090"/>
                      </a:lnTo>
                      <a:lnTo>
                        <a:pt x="93" y="2081"/>
                      </a:lnTo>
                      <a:lnTo>
                        <a:pt x="116" y="2081"/>
                      </a:lnTo>
                      <a:lnTo>
                        <a:pt x="129" y="2067"/>
                      </a:lnTo>
                      <a:lnTo>
                        <a:pt x="763" y="60"/>
                      </a:lnTo>
                      <a:lnTo>
                        <a:pt x="706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661;p10">
                  <a:extLst>
                    <a:ext uri="{FF2B5EF4-FFF2-40B4-BE49-F238E27FC236}">
                      <a16:creationId xmlns:a16="http://schemas.microsoft.com/office/drawing/2014/main" id="{D858A3BD-A0EB-DF49-BC2D-151BDD6E514D}"/>
                    </a:ext>
                  </a:extLst>
                </p:cNvPr>
                <p:cNvSpPr/>
                <p:nvPr/>
              </p:nvSpPr>
              <p:spPr>
                <a:xfrm>
                  <a:off x="4727" y="1834"/>
                  <a:ext cx="403" cy="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2709" extrusionOk="0">
                      <a:moveTo>
                        <a:pt x="629" y="0"/>
                      </a:moveTo>
                      <a:lnTo>
                        <a:pt x="205" y="1130"/>
                      </a:lnTo>
                      <a:lnTo>
                        <a:pt x="228" y="1271"/>
                      </a:lnTo>
                      <a:lnTo>
                        <a:pt x="0" y="1882"/>
                      </a:lnTo>
                      <a:lnTo>
                        <a:pt x="402" y="1993"/>
                      </a:lnTo>
                      <a:lnTo>
                        <a:pt x="518" y="1743"/>
                      </a:lnTo>
                      <a:lnTo>
                        <a:pt x="3009" y="2356"/>
                      </a:lnTo>
                      <a:lnTo>
                        <a:pt x="2899" y="2615"/>
                      </a:lnTo>
                      <a:lnTo>
                        <a:pt x="3345" y="2709"/>
                      </a:lnTo>
                      <a:lnTo>
                        <a:pt x="4037" y="710"/>
                      </a:lnTo>
                      <a:lnTo>
                        <a:pt x="3659" y="598"/>
                      </a:lnTo>
                      <a:lnTo>
                        <a:pt x="1167" y="90"/>
                      </a:lnTo>
                      <a:lnTo>
                        <a:pt x="629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662;p10">
                  <a:extLst>
                    <a:ext uri="{FF2B5EF4-FFF2-40B4-BE49-F238E27FC236}">
                      <a16:creationId xmlns:a16="http://schemas.microsoft.com/office/drawing/2014/main" id="{7A5A3456-1CBC-F447-BDFB-39B24D704FD0}"/>
                    </a:ext>
                  </a:extLst>
                </p:cNvPr>
                <p:cNvSpPr/>
                <p:nvPr/>
              </p:nvSpPr>
              <p:spPr>
                <a:xfrm>
                  <a:off x="4727" y="1834"/>
                  <a:ext cx="403" cy="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2709" extrusionOk="0">
                      <a:moveTo>
                        <a:pt x="629" y="0"/>
                      </a:moveTo>
                      <a:lnTo>
                        <a:pt x="205" y="1130"/>
                      </a:lnTo>
                      <a:lnTo>
                        <a:pt x="228" y="1271"/>
                      </a:lnTo>
                      <a:lnTo>
                        <a:pt x="0" y="1882"/>
                      </a:lnTo>
                      <a:lnTo>
                        <a:pt x="402" y="1993"/>
                      </a:lnTo>
                      <a:lnTo>
                        <a:pt x="518" y="1743"/>
                      </a:lnTo>
                      <a:lnTo>
                        <a:pt x="3009" y="2356"/>
                      </a:lnTo>
                      <a:lnTo>
                        <a:pt x="2899" y="2615"/>
                      </a:lnTo>
                      <a:lnTo>
                        <a:pt x="3345" y="2709"/>
                      </a:lnTo>
                      <a:lnTo>
                        <a:pt x="4037" y="710"/>
                      </a:lnTo>
                      <a:lnTo>
                        <a:pt x="3659" y="598"/>
                      </a:lnTo>
                      <a:lnTo>
                        <a:pt x="1167" y="90"/>
                      </a:lnTo>
                      <a:lnTo>
                        <a:pt x="62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41" name="Google Shape;663;p10">
                  <a:extLst>
                    <a:ext uri="{FF2B5EF4-FFF2-40B4-BE49-F238E27FC236}">
                      <a16:creationId xmlns:a16="http://schemas.microsoft.com/office/drawing/2014/main" id="{5B9D974F-616B-8F4B-9A90-616D76D4F9BF}"/>
                    </a:ext>
                  </a:extLst>
                </p:cNvPr>
                <p:cNvCxnSpPr/>
                <p:nvPr/>
              </p:nvCxnSpPr>
              <p:spPr>
                <a:xfrm>
                  <a:off x="4735" y="1960"/>
                  <a:ext cx="43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664;p10">
                  <a:extLst>
                    <a:ext uri="{FF2B5EF4-FFF2-40B4-BE49-F238E27FC236}">
                      <a16:creationId xmlns:a16="http://schemas.microsoft.com/office/drawing/2014/main" id="{6D468B3B-8D97-AB4C-BA20-6A9514E8860F}"/>
                    </a:ext>
                  </a:extLst>
                </p:cNvPr>
                <p:cNvCxnSpPr/>
                <p:nvPr/>
              </p:nvCxnSpPr>
              <p:spPr>
                <a:xfrm>
                  <a:off x="5028" y="2015"/>
                  <a:ext cx="42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43" name="Google Shape;665;p10">
                  <a:extLst>
                    <a:ext uri="{FF2B5EF4-FFF2-40B4-BE49-F238E27FC236}">
                      <a16:creationId xmlns:a16="http://schemas.microsoft.com/office/drawing/2014/main" id="{E01904AB-0BE9-F549-849C-56C59F33DE53}"/>
                    </a:ext>
                  </a:extLst>
                </p:cNvPr>
                <p:cNvSpPr/>
                <p:nvPr/>
              </p:nvSpPr>
              <p:spPr>
                <a:xfrm>
                  <a:off x="4747" y="1838"/>
                  <a:ext cx="93" cy="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1202" extrusionOk="0">
                      <a:moveTo>
                        <a:pt x="931" y="58"/>
                      </a:moveTo>
                      <a:lnTo>
                        <a:pt x="443" y="0"/>
                      </a:lnTo>
                      <a:lnTo>
                        <a:pt x="43" y="1086"/>
                      </a:lnTo>
                      <a:lnTo>
                        <a:pt x="0" y="1077"/>
                      </a:lnTo>
                      <a:lnTo>
                        <a:pt x="23" y="1202"/>
                      </a:lnTo>
                      <a:lnTo>
                        <a:pt x="59" y="1202"/>
                      </a:lnTo>
                      <a:lnTo>
                        <a:pt x="488" y="52"/>
                      </a:lnTo>
                      <a:lnTo>
                        <a:pt x="918" y="118"/>
                      </a:lnTo>
                      <a:lnTo>
                        <a:pt x="931" y="58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666;p10">
                  <a:extLst>
                    <a:ext uri="{FF2B5EF4-FFF2-40B4-BE49-F238E27FC236}">
                      <a16:creationId xmlns:a16="http://schemas.microsoft.com/office/drawing/2014/main" id="{B4B92AB5-CC14-9149-AE82-DE040801D6C7}"/>
                    </a:ext>
                  </a:extLst>
                </p:cNvPr>
                <p:cNvSpPr/>
                <p:nvPr/>
              </p:nvSpPr>
              <p:spPr>
                <a:xfrm>
                  <a:off x="4747" y="1838"/>
                  <a:ext cx="93" cy="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1202" extrusionOk="0">
                      <a:moveTo>
                        <a:pt x="931" y="58"/>
                      </a:moveTo>
                      <a:lnTo>
                        <a:pt x="443" y="0"/>
                      </a:lnTo>
                      <a:lnTo>
                        <a:pt x="43" y="1086"/>
                      </a:lnTo>
                      <a:lnTo>
                        <a:pt x="0" y="1077"/>
                      </a:lnTo>
                      <a:lnTo>
                        <a:pt x="23" y="1202"/>
                      </a:lnTo>
                      <a:lnTo>
                        <a:pt x="59" y="1202"/>
                      </a:lnTo>
                      <a:lnTo>
                        <a:pt x="488" y="52"/>
                      </a:lnTo>
                      <a:lnTo>
                        <a:pt x="918" y="118"/>
                      </a:lnTo>
                      <a:lnTo>
                        <a:pt x="931" y="58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45" name="Google Shape;667;p10">
                  <a:extLst>
                    <a:ext uri="{FF2B5EF4-FFF2-40B4-BE49-F238E27FC236}">
                      <a16:creationId xmlns:a16="http://schemas.microsoft.com/office/drawing/2014/main" id="{03513755-7B5E-1C40-84BD-0F766B4AAFA3}"/>
                    </a:ext>
                  </a:extLst>
                </p:cNvPr>
                <p:cNvCxnSpPr/>
                <p:nvPr/>
              </p:nvCxnSpPr>
              <p:spPr>
                <a:xfrm>
                  <a:off x="4751" y="1921"/>
                  <a:ext cx="1" cy="1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46" name="Google Shape;668;p10">
                  <a:extLst>
                    <a:ext uri="{FF2B5EF4-FFF2-40B4-BE49-F238E27FC236}">
                      <a16:creationId xmlns:a16="http://schemas.microsoft.com/office/drawing/2014/main" id="{F59F270E-75B6-604E-B74E-4244F5C41A29}"/>
                    </a:ext>
                  </a:extLst>
                </p:cNvPr>
                <p:cNvSpPr/>
                <p:nvPr/>
              </p:nvSpPr>
              <p:spPr>
                <a:xfrm>
                  <a:off x="5084" y="1880"/>
                  <a:ext cx="47" cy="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1284" extrusionOk="0">
                      <a:moveTo>
                        <a:pt x="59" y="0"/>
                      </a:moveTo>
                      <a:lnTo>
                        <a:pt x="50" y="0"/>
                      </a:lnTo>
                      <a:lnTo>
                        <a:pt x="50" y="24"/>
                      </a:lnTo>
                      <a:lnTo>
                        <a:pt x="37" y="24"/>
                      </a:lnTo>
                      <a:lnTo>
                        <a:pt x="37" y="38"/>
                      </a:lnTo>
                      <a:lnTo>
                        <a:pt x="65" y="38"/>
                      </a:lnTo>
                      <a:lnTo>
                        <a:pt x="65" y="46"/>
                      </a:lnTo>
                      <a:lnTo>
                        <a:pt x="102" y="46"/>
                      </a:lnTo>
                      <a:lnTo>
                        <a:pt x="102" y="52"/>
                      </a:lnTo>
                      <a:lnTo>
                        <a:pt x="132" y="52"/>
                      </a:lnTo>
                      <a:lnTo>
                        <a:pt x="132" y="60"/>
                      </a:lnTo>
                      <a:lnTo>
                        <a:pt x="168" y="60"/>
                      </a:lnTo>
                      <a:lnTo>
                        <a:pt x="168" y="66"/>
                      </a:lnTo>
                      <a:lnTo>
                        <a:pt x="196" y="66"/>
                      </a:lnTo>
                      <a:lnTo>
                        <a:pt x="196" y="75"/>
                      </a:lnTo>
                      <a:lnTo>
                        <a:pt x="227" y="75"/>
                      </a:lnTo>
                      <a:lnTo>
                        <a:pt x="227" y="83"/>
                      </a:lnTo>
                      <a:lnTo>
                        <a:pt x="255" y="83"/>
                      </a:lnTo>
                      <a:lnTo>
                        <a:pt x="255" y="97"/>
                      </a:lnTo>
                      <a:lnTo>
                        <a:pt x="283" y="97"/>
                      </a:lnTo>
                      <a:lnTo>
                        <a:pt x="283" y="103"/>
                      </a:lnTo>
                      <a:lnTo>
                        <a:pt x="320" y="103"/>
                      </a:lnTo>
                      <a:lnTo>
                        <a:pt x="320" y="112"/>
                      </a:lnTo>
                      <a:lnTo>
                        <a:pt x="342" y="112"/>
                      </a:lnTo>
                      <a:lnTo>
                        <a:pt x="342" y="119"/>
                      </a:lnTo>
                      <a:lnTo>
                        <a:pt x="387" y="119"/>
                      </a:lnTo>
                      <a:lnTo>
                        <a:pt x="387" y="134"/>
                      </a:lnTo>
                      <a:lnTo>
                        <a:pt x="409" y="134"/>
                      </a:lnTo>
                      <a:lnTo>
                        <a:pt x="409" y="149"/>
                      </a:lnTo>
                      <a:lnTo>
                        <a:pt x="401" y="149"/>
                      </a:lnTo>
                      <a:lnTo>
                        <a:pt x="401" y="178"/>
                      </a:lnTo>
                      <a:lnTo>
                        <a:pt x="393" y="178"/>
                      </a:lnTo>
                      <a:lnTo>
                        <a:pt x="393" y="200"/>
                      </a:lnTo>
                      <a:lnTo>
                        <a:pt x="387" y="200"/>
                      </a:lnTo>
                      <a:lnTo>
                        <a:pt x="387" y="222"/>
                      </a:lnTo>
                      <a:lnTo>
                        <a:pt x="372" y="222"/>
                      </a:lnTo>
                      <a:lnTo>
                        <a:pt x="372" y="251"/>
                      </a:lnTo>
                      <a:lnTo>
                        <a:pt x="365" y="251"/>
                      </a:lnTo>
                      <a:lnTo>
                        <a:pt x="365" y="273"/>
                      </a:lnTo>
                      <a:lnTo>
                        <a:pt x="350" y="273"/>
                      </a:lnTo>
                      <a:lnTo>
                        <a:pt x="350" y="297"/>
                      </a:lnTo>
                      <a:lnTo>
                        <a:pt x="342" y="297"/>
                      </a:lnTo>
                      <a:lnTo>
                        <a:pt x="342" y="319"/>
                      </a:lnTo>
                      <a:lnTo>
                        <a:pt x="337" y="319"/>
                      </a:lnTo>
                      <a:lnTo>
                        <a:pt x="337" y="370"/>
                      </a:lnTo>
                      <a:lnTo>
                        <a:pt x="320" y="370"/>
                      </a:lnTo>
                      <a:lnTo>
                        <a:pt x="320" y="398"/>
                      </a:lnTo>
                      <a:lnTo>
                        <a:pt x="314" y="398"/>
                      </a:lnTo>
                      <a:lnTo>
                        <a:pt x="314" y="421"/>
                      </a:lnTo>
                      <a:lnTo>
                        <a:pt x="300" y="421"/>
                      </a:lnTo>
                      <a:lnTo>
                        <a:pt x="300" y="436"/>
                      </a:lnTo>
                      <a:lnTo>
                        <a:pt x="292" y="436"/>
                      </a:lnTo>
                      <a:lnTo>
                        <a:pt x="292" y="473"/>
                      </a:lnTo>
                      <a:lnTo>
                        <a:pt x="283" y="473"/>
                      </a:lnTo>
                      <a:lnTo>
                        <a:pt x="283" y="495"/>
                      </a:lnTo>
                      <a:lnTo>
                        <a:pt x="278" y="495"/>
                      </a:lnTo>
                      <a:lnTo>
                        <a:pt x="278" y="517"/>
                      </a:lnTo>
                      <a:lnTo>
                        <a:pt x="263" y="517"/>
                      </a:lnTo>
                      <a:lnTo>
                        <a:pt x="263" y="541"/>
                      </a:lnTo>
                      <a:lnTo>
                        <a:pt x="255" y="541"/>
                      </a:lnTo>
                      <a:lnTo>
                        <a:pt x="255" y="569"/>
                      </a:lnTo>
                      <a:lnTo>
                        <a:pt x="247" y="569"/>
                      </a:lnTo>
                      <a:lnTo>
                        <a:pt x="247" y="600"/>
                      </a:lnTo>
                      <a:lnTo>
                        <a:pt x="233" y="600"/>
                      </a:lnTo>
                      <a:lnTo>
                        <a:pt x="233" y="614"/>
                      </a:lnTo>
                      <a:lnTo>
                        <a:pt x="227" y="614"/>
                      </a:lnTo>
                      <a:lnTo>
                        <a:pt x="227" y="642"/>
                      </a:lnTo>
                      <a:lnTo>
                        <a:pt x="219" y="642"/>
                      </a:lnTo>
                      <a:lnTo>
                        <a:pt x="219" y="693"/>
                      </a:lnTo>
                      <a:lnTo>
                        <a:pt x="204" y="693"/>
                      </a:lnTo>
                      <a:lnTo>
                        <a:pt x="204" y="717"/>
                      </a:lnTo>
                      <a:lnTo>
                        <a:pt x="196" y="717"/>
                      </a:lnTo>
                      <a:lnTo>
                        <a:pt x="196" y="739"/>
                      </a:lnTo>
                      <a:lnTo>
                        <a:pt x="182" y="739"/>
                      </a:lnTo>
                      <a:lnTo>
                        <a:pt x="182" y="768"/>
                      </a:lnTo>
                      <a:lnTo>
                        <a:pt x="174" y="768"/>
                      </a:lnTo>
                      <a:lnTo>
                        <a:pt x="174" y="790"/>
                      </a:lnTo>
                      <a:lnTo>
                        <a:pt x="168" y="790"/>
                      </a:lnTo>
                      <a:lnTo>
                        <a:pt x="168" y="813"/>
                      </a:lnTo>
                      <a:lnTo>
                        <a:pt x="160" y="813"/>
                      </a:lnTo>
                      <a:lnTo>
                        <a:pt x="160" y="842"/>
                      </a:lnTo>
                      <a:lnTo>
                        <a:pt x="146" y="842"/>
                      </a:lnTo>
                      <a:lnTo>
                        <a:pt x="146" y="873"/>
                      </a:lnTo>
                      <a:lnTo>
                        <a:pt x="137" y="873"/>
                      </a:lnTo>
                      <a:lnTo>
                        <a:pt x="137" y="886"/>
                      </a:lnTo>
                      <a:lnTo>
                        <a:pt x="132" y="886"/>
                      </a:lnTo>
                      <a:lnTo>
                        <a:pt x="132" y="915"/>
                      </a:lnTo>
                      <a:lnTo>
                        <a:pt x="117" y="915"/>
                      </a:lnTo>
                      <a:lnTo>
                        <a:pt x="117" y="937"/>
                      </a:lnTo>
                      <a:lnTo>
                        <a:pt x="109" y="937"/>
                      </a:lnTo>
                      <a:lnTo>
                        <a:pt x="109" y="968"/>
                      </a:lnTo>
                      <a:lnTo>
                        <a:pt x="102" y="968"/>
                      </a:lnTo>
                      <a:lnTo>
                        <a:pt x="102" y="989"/>
                      </a:lnTo>
                      <a:lnTo>
                        <a:pt x="95" y="989"/>
                      </a:lnTo>
                      <a:lnTo>
                        <a:pt x="95" y="1012"/>
                      </a:lnTo>
                      <a:lnTo>
                        <a:pt x="87" y="1012"/>
                      </a:lnTo>
                      <a:lnTo>
                        <a:pt x="87" y="1042"/>
                      </a:lnTo>
                      <a:lnTo>
                        <a:pt x="81" y="1042"/>
                      </a:lnTo>
                      <a:lnTo>
                        <a:pt x="81" y="1056"/>
                      </a:lnTo>
                      <a:lnTo>
                        <a:pt x="65" y="1056"/>
                      </a:lnTo>
                      <a:lnTo>
                        <a:pt x="65" y="1085"/>
                      </a:lnTo>
                      <a:lnTo>
                        <a:pt x="59" y="1085"/>
                      </a:lnTo>
                      <a:lnTo>
                        <a:pt x="59" y="1116"/>
                      </a:lnTo>
                      <a:lnTo>
                        <a:pt x="50" y="1116"/>
                      </a:lnTo>
                      <a:lnTo>
                        <a:pt x="50" y="1145"/>
                      </a:lnTo>
                      <a:lnTo>
                        <a:pt x="37" y="1145"/>
                      </a:lnTo>
                      <a:lnTo>
                        <a:pt x="37" y="1159"/>
                      </a:lnTo>
                      <a:lnTo>
                        <a:pt x="28" y="1159"/>
                      </a:lnTo>
                      <a:lnTo>
                        <a:pt x="28" y="1190"/>
                      </a:lnTo>
                      <a:lnTo>
                        <a:pt x="22" y="1190"/>
                      </a:lnTo>
                      <a:lnTo>
                        <a:pt x="22" y="1210"/>
                      </a:lnTo>
                      <a:lnTo>
                        <a:pt x="15" y="1210"/>
                      </a:lnTo>
                      <a:lnTo>
                        <a:pt x="15" y="1233"/>
                      </a:lnTo>
                      <a:lnTo>
                        <a:pt x="0" y="1233"/>
                      </a:lnTo>
                      <a:lnTo>
                        <a:pt x="0" y="1278"/>
                      </a:lnTo>
                      <a:lnTo>
                        <a:pt x="28" y="1278"/>
                      </a:lnTo>
                      <a:lnTo>
                        <a:pt x="28" y="1284"/>
                      </a:lnTo>
                      <a:lnTo>
                        <a:pt x="65" y="1284"/>
                      </a:lnTo>
                      <a:lnTo>
                        <a:pt x="65" y="1278"/>
                      </a:lnTo>
                      <a:lnTo>
                        <a:pt x="81" y="1278"/>
                      </a:lnTo>
                      <a:lnTo>
                        <a:pt x="81" y="1247"/>
                      </a:lnTo>
                      <a:lnTo>
                        <a:pt x="87" y="1247"/>
                      </a:lnTo>
                      <a:lnTo>
                        <a:pt x="87" y="1227"/>
                      </a:lnTo>
                      <a:lnTo>
                        <a:pt x="95" y="1227"/>
                      </a:lnTo>
                      <a:lnTo>
                        <a:pt x="95" y="1196"/>
                      </a:lnTo>
                      <a:lnTo>
                        <a:pt x="102" y="1196"/>
                      </a:lnTo>
                      <a:lnTo>
                        <a:pt x="102" y="1168"/>
                      </a:lnTo>
                      <a:lnTo>
                        <a:pt x="109" y="1168"/>
                      </a:lnTo>
                      <a:lnTo>
                        <a:pt x="109" y="1153"/>
                      </a:lnTo>
                      <a:lnTo>
                        <a:pt x="117" y="1153"/>
                      </a:lnTo>
                      <a:lnTo>
                        <a:pt x="117" y="1131"/>
                      </a:lnTo>
                      <a:lnTo>
                        <a:pt x="132" y="1131"/>
                      </a:lnTo>
                      <a:lnTo>
                        <a:pt x="132" y="1093"/>
                      </a:lnTo>
                      <a:lnTo>
                        <a:pt x="137" y="1093"/>
                      </a:lnTo>
                      <a:lnTo>
                        <a:pt x="137" y="1071"/>
                      </a:lnTo>
                      <a:lnTo>
                        <a:pt x="146" y="1071"/>
                      </a:lnTo>
                      <a:lnTo>
                        <a:pt x="146" y="1042"/>
                      </a:lnTo>
                      <a:lnTo>
                        <a:pt x="160" y="1042"/>
                      </a:lnTo>
                      <a:lnTo>
                        <a:pt x="160" y="1012"/>
                      </a:lnTo>
                      <a:lnTo>
                        <a:pt x="168" y="1012"/>
                      </a:lnTo>
                      <a:lnTo>
                        <a:pt x="168" y="989"/>
                      </a:lnTo>
                      <a:lnTo>
                        <a:pt x="174" y="989"/>
                      </a:lnTo>
                      <a:lnTo>
                        <a:pt x="174" y="952"/>
                      </a:lnTo>
                      <a:lnTo>
                        <a:pt x="182" y="952"/>
                      </a:lnTo>
                      <a:lnTo>
                        <a:pt x="182" y="932"/>
                      </a:lnTo>
                      <a:lnTo>
                        <a:pt x="196" y="932"/>
                      </a:lnTo>
                      <a:lnTo>
                        <a:pt x="196" y="915"/>
                      </a:lnTo>
                      <a:lnTo>
                        <a:pt x="204" y="915"/>
                      </a:lnTo>
                      <a:lnTo>
                        <a:pt x="204" y="886"/>
                      </a:lnTo>
                      <a:lnTo>
                        <a:pt x="219" y="886"/>
                      </a:lnTo>
                      <a:lnTo>
                        <a:pt x="219" y="836"/>
                      </a:lnTo>
                      <a:lnTo>
                        <a:pt x="227" y="836"/>
                      </a:lnTo>
                      <a:lnTo>
                        <a:pt x="227" y="805"/>
                      </a:lnTo>
                      <a:lnTo>
                        <a:pt x="233" y="805"/>
                      </a:lnTo>
                      <a:lnTo>
                        <a:pt x="233" y="776"/>
                      </a:lnTo>
                      <a:lnTo>
                        <a:pt x="247" y="776"/>
                      </a:lnTo>
                      <a:lnTo>
                        <a:pt x="247" y="753"/>
                      </a:lnTo>
                      <a:lnTo>
                        <a:pt x="255" y="753"/>
                      </a:lnTo>
                      <a:lnTo>
                        <a:pt x="255" y="717"/>
                      </a:lnTo>
                      <a:lnTo>
                        <a:pt x="263" y="717"/>
                      </a:lnTo>
                      <a:lnTo>
                        <a:pt x="263" y="693"/>
                      </a:lnTo>
                      <a:lnTo>
                        <a:pt x="278" y="693"/>
                      </a:lnTo>
                      <a:lnTo>
                        <a:pt x="278" y="680"/>
                      </a:lnTo>
                      <a:lnTo>
                        <a:pt x="283" y="680"/>
                      </a:lnTo>
                      <a:lnTo>
                        <a:pt x="283" y="651"/>
                      </a:lnTo>
                      <a:lnTo>
                        <a:pt x="292" y="651"/>
                      </a:lnTo>
                      <a:lnTo>
                        <a:pt x="292" y="620"/>
                      </a:lnTo>
                      <a:lnTo>
                        <a:pt x="300" y="620"/>
                      </a:lnTo>
                      <a:lnTo>
                        <a:pt x="300" y="600"/>
                      </a:lnTo>
                      <a:lnTo>
                        <a:pt x="314" y="600"/>
                      </a:lnTo>
                      <a:lnTo>
                        <a:pt x="314" y="569"/>
                      </a:lnTo>
                      <a:lnTo>
                        <a:pt x="320" y="569"/>
                      </a:lnTo>
                      <a:lnTo>
                        <a:pt x="320" y="541"/>
                      </a:lnTo>
                      <a:lnTo>
                        <a:pt x="337" y="541"/>
                      </a:lnTo>
                      <a:lnTo>
                        <a:pt x="337" y="489"/>
                      </a:lnTo>
                      <a:lnTo>
                        <a:pt x="342" y="489"/>
                      </a:lnTo>
                      <a:lnTo>
                        <a:pt x="342" y="458"/>
                      </a:lnTo>
                      <a:lnTo>
                        <a:pt x="350" y="458"/>
                      </a:lnTo>
                      <a:lnTo>
                        <a:pt x="350" y="436"/>
                      </a:lnTo>
                      <a:lnTo>
                        <a:pt x="365" y="436"/>
                      </a:lnTo>
                      <a:lnTo>
                        <a:pt x="365" y="415"/>
                      </a:lnTo>
                      <a:lnTo>
                        <a:pt x="372" y="415"/>
                      </a:lnTo>
                      <a:lnTo>
                        <a:pt x="372" y="385"/>
                      </a:lnTo>
                      <a:lnTo>
                        <a:pt x="387" y="385"/>
                      </a:lnTo>
                      <a:lnTo>
                        <a:pt x="387" y="356"/>
                      </a:lnTo>
                      <a:lnTo>
                        <a:pt x="393" y="356"/>
                      </a:lnTo>
                      <a:lnTo>
                        <a:pt x="393" y="333"/>
                      </a:lnTo>
                      <a:lnTo>
                        <a:pt x="401" y="333"/>
                      </a:lnTo>
                      <a:lnTo>
                        <a:pt x="401" y="304"/>
                      </a:lnTo>
                      <a:lnTo>
                        <a:pt x="409" y="304"/>
                      </a:lnTo>
                      <a:lnTo>
                        <a:pt x="409" y="273"/>
                      </a:lnTo>
                      <a:lnTo>
                        <a:pt x="424" y="273"/>
                      </a:lnTo>
                      <a:lnTo>
                        <a:pt x="424" y="251"/>
                      </a:lnTo>
                      <a:lnTo>
                        <a:pt x="429" y="251"/>
                      </a:lnTo>
                      <a:lnTo>
                        <a:pt x="429" y="222"/>
                      </a:lnTo>
                      <a:lnTo>
                        <a:pt x="437" y="222"/>
                      </a:lnTo>
                      <a:lnTo>
                        <a:pt x="437" y="200"/>
                      </a:lnTo>
                      <a:lnTo>
                        <a:pt x="446" y="200"/>
                      </a:lnTo>
                      <a:lnTo>
                        <a:pt x="446" y="178"/>
                      </a:lnTo>
                      <a:lnTo>
                        <a:pt x="452" y="178"/>
                      </a:lnTo>
                      <a:lnTo>
                        <a:pt x="452" y="149"/>
                      </a:lnTo>
                      <a:lnTo>
                        <a:pt x="459" y="149"/>
                      </a:lnTo>
                      <a:lnTo>
                        <a:pt x="459" y="119"/>
                      </a:lnTo>
                      <a:lnTo>
                        <a:pt x="466" y="119"/>
                      </a:lnTo>
                      <a:lnTo>
                        <a:pt x="466" y="103"/>
                      </a:lnTo>
                      <a:lnTo>
                        <a:pt x="437" y="103"/>
                      </a:lnTo>
                      <a:lnTo>
                        <a:pt x="437" y="97"/>
                      </a:lnTo>
                      <a:lnTo>
                        <a:pt x="409" y="97"/>
                      </a:lnTo>
                      <a:lnTo>
                        <a:pt x="409" y="83"/>
                      </a:lnTo>
                      <a:lnTo>
                        <a:pt x="372" y="83"/>
                      </a:lnTo>
                      <a:lnTo>
                        <a:pt x="372" y="75"/>
                      </a:lnTo>
                      <a:lnTo>
                        <a:pt x="342" y="75"/>
                      </a:lnTo>
                      <a:lnTo>
                        <a:pt x="342" y="66"/>
                      </a:lnTo>
                      <a:lnTo>
                        <a:pt x="314" y="66"/>
                      </a:lnTo>
                      <a:lnTo>
                        <a:pt x="314" y="60"/>
                      </a:lnTo>
                      <a:lnTo>
                        <a:pt x="283" y="60"/>
                      </a:lnTo>
                      <a:lnTo>
                        <a:pt x="283" y="52"/>
                      </a:lnTo>
                      <a:lnTo>
                        <a:pt x="247" y="52"/>
                      </a:lnTo>
                      <a:lnTo>
                        <a:pt x="247" y="46"/>
                      </a:lnTo>
                      <a:lnTo>
                        <a:pt x="219" y="46"/>
                      </a:lnTo>
                      <a:lnTo>
                        <a:pt x="219" y="38"/>
                      </a:lnTo>
                      <a:lnTo>
                        <a:pt x="182" y="38"/>
                      </a:lnTo>
                      <a:lnTo>
                        <a:pt x="182" y="24"/>
                      </a:lnTo>
                      <a:lnTo>
                        <a:pt x="160" y="24"/>
                      </a:lnTo>
                      <a:lnTo>
                        <a:pt x="160" y="15"/>
                      </a:lnTo>
                      <a:lnTo>
                        <a:pt x="117" y="15"/>
                      </a:lnTo>
                      <a:lnTo>
                        <a:pt x="117" y="0"/>
                      </a:lnTo>
                      <a:lnTo>
                        <a:pt x="95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7" name="Google Shape;669;p10">
                  <a:extLst>
                    <a:ext uri="{FF2B5EF4-FFF2-40B4-BE49-F238E27FC236}">
                      <a16:creationId xmlns:a16="http://schemas.microsoft.com/office/drawing/2014/main" id="{E2A8B4A9-C385-144B-92BE-F8A2F8D90D48}"/>
                    </a:ext>
                  </a:extLst>
                </p:cNvPr>
                <p:cNvSpPr/>
                <p:nvPr/>
              </p:nvSpPr>
              <p:spPr>
                <a:xfrm>
                  <a:off x="5084" y="1879"/>
                  <a:ext cx="47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1297" extrusionOk="0">
                      <a:moveTo>
                        <a:pt x="0" y="1277"/>
                      </a:moveTo>
                      <a:lnTo>
                        <a:pt x="409" y="147"/>
                      </a:lnTo>
                      <a:lnTo>
                        <a:pt x="37" y="37"/>
                      </a:lnTo>
                      <a:lnTo>
                        <a:pt x="59" y="0"/>
                      </a:lnTo>
                      <a:lnTo>
                        <a:pt x="466" y="116"/>
                      </a:lnTo>
                      <a:lnTo>
                        <a:pt x="65" y="1297"/>
                      </a:lnTo>
                      <a:lnTo>
                        <a:pt x="0" y="1277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8" name="Google Shape;670;p10">
                  <a:extLst>
                    <a:ext uri="{FF2B5EF4-FFF2-40B4-BE49-F238E27FC236}">
                      <a16:creationId xmlns:a16="http://schemas.microsoft.com/office/drawing/2014/main" id="{1BE425DF-1E17-4741-B549-5B9D169E2997}"/>
                    </a:ext>
                  </a:extLst>
                </p:cNvPr>
                <p:cNvSpPr/>
                <p:nvPr/>
              </p:nvSpPr>
              <p:spPr>
                <a:xfrm>
                  <a:off x="5087" y="1881"/>
                  <a:ext cx="40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48" extrusionOk="0">
                      <a:moveTo>
                        <a:pt x="31" y="0"/>
                      </a:moveTo>
                      <a:lnTo>
                        <a:pt x="0" y="88"/>
                      </a:lnTo>
                      <a:lnTo>
                        <a:pt x="59" y="68"/>
                      </a:lnTo>
                      <a:lnTo>
                        <a:pt x="373" y="148"/>
                      </a:lnTo>
                      <a:lnTo>
                        <a:pt x="396" y="97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671;p10">
                  <a:extLst>
                    <a:ext uri="{FF2B5EF4-FFF2-40B4-BE49-F238E27FC236}">
                      <a16:creationId xmlns:a16="http://schemas.microsoft.com/office/drawing/2014/main" id="{773EBB88-BBDD-5843-8A19-6242C447E6F4}"/>
                    </a:ext>
                  </a:extLst>
                </p:cNvPr>
                <p:cNvSpPr/>
                <p:nvPr/>
              </p:nvSpPr>
              <p:spPr>
                <a:xfrm>
                  <a:off x="5087" y="1881"/>
                  <a:ext cx="40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48" extrusionOk="0">
                      <a:moveTo>
                        <a:pt x="31" y="0"/>
                      </a:moveTo>
                      <a:lnTo>
                        <a:pt x="0" y="88"/>
                      </a:lnTo>
                      <a:lnTo>
                        <a:pt x="59" y="68"/>
                      </a:lnTo>
                      <a:lnTo>
                        <a:pt x="373" y="148"/>
                      </a:lnTo>
                      <a:lnTo>
                        <a:pt x="396" y="97"/>
                      </a:lnTo>
                      <a:lnTo>
                        <a:pt x="3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50" name="Google Shape;672;p10">
                  <a:extLst>
                    <a:ext uri="{FF2B5EF4-FFF2-40B4-BE49-F238E27FC236}">
                      <a16:creationId xmlns:a16="http://schemas.microsoft.com/office/drawing/2014/main" id="{D2664A60-E62D-8A4D-AAAF-304C4A900F54}"/>
                    </a:ext>
                  </a:extLst>
                </p:cNvPr>
                <p:cNvCxnSpPr/>
                <p:nvPr/>
              </p:nvCxnSpPr>
              <p:spPr>
                <a:xfrm rot="10800000">
                  <a:off x="5090" y="1881"/>
                  <a:ext cx="4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51" name="Google Shape;673;p10">
                  <a:extLst>
                    <a:ext uri="{FF2B5EF4-FFF2-40B4-BE49-F238E27FC236}">
                      <a16:creationId xmlns:a16="http://schemas.microsoft.com/office/drawing/2014/main" id="{E660C440-5924-014E-B19A-9A58F12EB8E4}"/>
                    </a:ext>
                  </a:extLst>
                </p:cNvPr>
                <p:cNvSpPr/>
                <p:nvPr/>
              </p:nvSpPr>
              <p:spPr>
                <a:xfrm>
                  <a:off x="5082" y="1976"/>
                  <a:ext cx="8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156" extrusionOk="0">
                      <a:moveTo>
                        <a:pt x="28" y="0"/>
                      </a:moveTo>
                      <a:lnTo>
                        <a:pt x="0" y="134"/>
                      </a:lnTo>
                      <a:lnTo>
                        <a:pt x="28" y="156"/>
                      </a:lnTo>
                      <a:lnTo>
                        <a:pt x="87" y="37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674;p10">
                  <a:extLst>
                    <a:ext uri="{FF2B5EF4-FFF2-40B4-BE49-F238E27FC236}">
                      <a16:creationId xmlns:a16="http://schemas.microsoft.com/office/drawing/2014/main" id="{60460DF0-9E2C-A349-9D48-3D9C8249125E}"/>
                    </a:ext>
                  </a:extLst>
                </p:cNvPr>
                <p:cNvSpPr/>
                <p:nvPr/>
              </p:nvSpPr>
              <p:spPr>
                <a:xfrm>
                  <a:off x="5082" y="1976"/>
                  <a:ext cx="8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156" extrusionOk="0">
                      <a:moveTo>
                        <a:pt x="28" y="0"/>
                      </a:moveTo>
                      <a:lnTo>
                        <a:pt x="0" y="134"/>
                      </a:lnTo>
                      <a:lnTo>
                        <a:pt x="28" y="156"/>
                      </a:lnTo>
                      <a:lnTo>
                        <a:pt x="87" y="37"/>
                      </a:lnTo>
                      <a:lnTo>
                        <a:pt x="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675;p10">
                  <a:extLst>
                    <a:ext uri="{FF2B5EF4-FFF2-40B4-BE49-F238E27FC236}">
                      <a16:creationId xmlns:a16="http://schemas.microsoft.com/office/drawing/2014/main" id="{5D05FD9E-E7B8-5349-99DB-6DB725B997A3}"/>
                    </a:ext>
                  </a:extLst>
                </p:cNvPr>
                <p:cNvSpPr/>
                <p:nvPr/>
              </p:nvSpPr>
              <p:spPr>
                <a:xfrm>
                  <a:off x="4837" y="1839"/>
                  <a:ext cx="256" cy="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" h="633" extrusionOk="0">
                      <a:moveTo>
                        <a:pt x="37" y="0"/>
                      </a:moveTo>
                      <a:lnTo>
                        <a:pt x="0" y="110"/>
                      </a:lnTo>
                      <a:lnTo>
                        <a:pt x="2516" y="633"/>
                      </a:lnTo>
                      <a:lnTo>
                        <a:pt x="2566" y="494"/>
                      </a:lnTo>
                      <a:lnTo>
                        <a:pt x="1234" y="176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676;p10">
                  <a:extLst>
                    <a:ext uri="{FF2B5EF4-FFF2-40B4-BE49-F238E27FC236}">
                      <a16:creationId xmlns:a16="http://schemas.microsoft.com/office/drawing/2014/main" id="{12B2D4B0-68EB-134B-A3BD-3C386C18A43F}"/>
                    </a:ext>
                  </a:extLst>
                </p:cNvPr>
                <p:cNvSpPr/>
                <p:nvPr/>
              </p:nvSpPr>
              <p:spPr>
                <a:xfrm>
                  <a:off x="4837" y="1839"/>
                  <a:ext cx="256" cy="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" h="633" extrusionOk="0">
                      <a:moveTo>
                        <a:pt x="37" y="0"/>
                      </a:moveTo>
                      <a:lnTo>
                        <a:pt x="0" y="110"/>
                      </a:lnTo>
                      <a:lnTo>
                        <a:pt x="2516" y="633"/>
                      </a:lnTo>
                      <a:lnTo>
                        <a:pt x="2566" y="494"/>
                      </a:lnTo>
                      <a:lnTo>
                        <a:pt x="1234" y="176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677;p10">
                  <a:extLst>
                    <a:ext uri="{FF2B5EF4-FFF2-40B4-BE49-F238E27FC236}">
                      <a16:creationId xmlns:a16="http://schemas.microsoft.com/office/drawing/2014/main" id="{DDB0E98F-81A6-6740-81C2-F2A8597120F3}"/>
                    </a:ext>
                  </a:extLst>
                </p:cNvPr>
                <p:cNvSpPr/>
                <p:nvPr/>
              </p:nvSpPr>
              <p:spPr>
                <a:xfrm>
                  <a:off x="4919" y="1851"/>
                  <a:ext cx="73" cy="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222" extrusionOk="0">
                      <a:moveTo>
                        <a:pt x="0" y="0"/>
                      </a:moveTo>
                      <a:lnTo>
                        <a:pt x="22" y="80"/>
                      </a:lnTo>
                      <a:lnTo>
                        <a:pt x="685" y="222"/>
                      </a:lnTo>
                      <a:lnTo>
                        <a:pt x="729" y="139"/>
                      </a:lnTo>
                      <a:lnTo>
                        <a:pt x="642" y="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678;p10">
                  <a:extLst>
                    <a:ext uri="{FF2B5EF4-FFF2-40B4-BE49-F238E27FC236}">
                      <a16:creationId xmlns:a16="http://schemas.microsoft.com/office/drawing/2014/main" id="{B1F3C699-A112-A846-A9BE-9BBBC9304141}"/>
                    </a:ext>
                  </a:extLst>
                </p:cNvPr>
                <p:cNvSpPr/>
                <p:nvPr/>
              </p:nvSpPr>
              <p:spPr>
                <a:xfrm>
                  <a:off x="4919" y="1851"/>
                  <a:ext cx="73" cy="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222" extrusionOk="0">
                      <a:moveTo>
                        <a:pt x="0" y="0"/>
                      </a:moveTo>
                      <a:lnTo>
                        <a:pt x="22" y="80"/>
                      </a:lnTo>
                      <a:lnTo>
                        <a:pt x="685" y="222"/>
                      </a:lnTo>
                      <a:lnTo>
                        <a:pt x="729" y="139"/>
                      </a:lnTo>
                      <a:lnTo>
                        <a:pt x="642" y="8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57" name="Google Shape;679;p10">
                  <a:extLst>
                    <a:ext uri="{FF2B5EF4-FFF2-40B4-BE49-F238E27FC236}">
                      <a16:creationId xmlns:a16="http://schemas.microsoft.com/office/drawing/2014/main" id="{1A39E7D3-E129-7E46-B879-13E120086B5C}"/>
                    </a:ext>
                  </a:extLst>
                </p:cNvPr>
                <p:cNvCxnSpPr/>
                <p:nvPr/>
              </p:nvCxnSpPr>
              <p:spPr>
                <a:xfrm>
                  <a:off x="4980" y="1861"/>
                  <a:ext cx="7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58" name="Google Shape;680;p10">
                  <a:extLst>
                    <a:ext uri="{FF2B5EF4-FFF2-40B4-BE49-F238E27FC236}">
                      <a16:creationId xmlns:a16="http://schemas.microsoft.com/office/drawing/2014/main" id="{BF4C2323-9E86-3C48-9CCA-89D1C88BEB5E}"/>
                    </a:ext>
                  </a:extLst>
                </p:cNvPr>
                <p:cNvSpPr/>
                <p:nvPr/>
              </p:nvSpPr>
              <p:spPr>
                <a:xfrm>
                  <a:off x="4919" y="1845"/>
                  <a:ext cx="64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212" extrusionOk="0">
                      <a:moveTo>
                        <a:pt x="15" y="0"/>
                      </a:moveTo>
                      <a:lnTo>
                        <a:pt x="0" y="80"/>
                      </a:lnTo>
                      <a:lnTo>
                        <a:pt x="605" y="212"/>
                      </a:lnTo>
                      <a:lnTo>
                        <a:pt x="642" y="148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681;p10">
                  <a:extLst>
                    <a:ext uri="{FF2B5EF4-FFF2-40B4-BE49-F238E27FC236}">
                      <a16:creationId xmlns:a16="http://schemas.microsoft.com/office/drawing/2014/main" id="{AA90918A-274C-BD4D-BEC5-94E133CDF4ED}"/>
                    </a:ext>
                  </a:extLst>
                </p:cNvPr>
                <p:cNvSpPr/>
                <p:nvPr/>
              </p:nvSpPr>
              <p:spPr>
                <a:xfrm>
                  <a:off x="4919" y="1845"/>
                  <a:ext cx="64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212" extrusionOk="0">
                      <a:moveTo>
                        <a:pt x="15" y="0"/>
                      </a:moveTo>
                      <a:lnTo>
                        <a:pt x="0" y="80"/>
                      </a:lnTo>
                      <a:lnTo>
                        <a:pt x="605" y="212"/>
                      </a:lnTo>
                      <a:lnTo>
                        <a:pt x="642" y="148"/>
                      </a:lnTo>
                      <a:lnTo>
                        <a:pt x="15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682;p10">
                  <a:extLst>
                    <a:ext uri="{FF2B5EF4-FFF2-40B4-BE49-F238E27FC236}">
                      <a16:creationId xmlns:a16="http://schemas.microsoft.com/office/drawing/2014/main" id="{BCA4E0B7-EBE8-F047-BA89-E5860A1C0879}"/>
                    </a:ext>
                  </a:extLst>
                </p:cNvPr>
                <p:cNvSpPr/>
                <p:nvPr/>
              </p:nvSpPr>
              <p:spPr>
                <a:xfrm>
                  <a:off x="4782" y="1857"/>
                  <a:ext cx="300" cy="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1919" extrusionOk="0">
                      <a:moveTo>
                        <a:pt x="525" y="0"/>
                      </a:moveTo>
                      <a:lnTo>
                        <a:pt x="0" y="1328"/>
                      </a:lnTo>
                      <a:lnTo>
                        <a:pt x="2490" y="1919"/>
                      </a:lnTo>
                      <a:lnTo>
                        <a:pt x="2995" y="554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2" name="Google Shape;683;p10">
                <a:extLst>
                  <a:ext uri="{FF2B5EF4-FFF2-40B4-BE49-F238E27FC236}">
                    <a16:creationId xmlns:a16="http://schemas.microsoft.com/office/drawing/2014/main" id="{1F4785FB-E60D-0C43-8359-7169D501DB8C}"/>
                  </a:ext>
                </a:extLst>
              </p:cNvPr>
              <p:cNvSpPr/>
              <p:nvPr/>
            </p:nvSpPr>
            <p:spPr>
              <a:xfrm>
                <a:off x="4782" y="1857"/>
                <a:ext cx="300" cy="147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1919" extrusionOk="0">
                    <a:moveTo>
                      <a:pt x="525" y="0"/>
                    </a:moveTo>
                    <a:lnTo>
                      <a:pt x="0" y="1328"/>
                    </a:lnTo>
                    <a:lnTo>
                      <a:pt x="2490" y="1919"/>
                    </a:lnTo>
                    <a:lnTo>
                      <a:pt x="2995" y="554"/>
                    </a:lnTo>
                    <a:lnTo>
                      <a:pt x="525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684;p10">
                <a:extLst>
                  <a:ext uri="{FF2B5EF4-FFF2-40B4-BE49-F238E27FC236}">
                    <a16:creationId xmlns:a16="http://schemas.microsoft.com/office/drawing/2014/main" id="{DE0372AB-CB63-8C4D-9910-1657C468A17C}"/>
                  </a:ext>
                </a:extLst>
              </p:cNvPr>
              <p:cNvSpPr/>
              <p:nvPr/>
            </p:nvSpPr>
            <p:spPr>
              <a:xfrm>
                <a:off x="4797" y="1859"/>
                <a:ext cx="266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1851" extrusionOk="0">
                    <a:moveTo>
                      <a:pt x="474" y="0"/>
                    </a:moveTo>
                    <a:lnTo>
                      <a:pt x="474" y="28"/>
                    </a:lnTo>
                    <a:lnTo>
                      <a:pt x="466" y="28"/>
                    </a:lnTo>
                    <a:lnTo>
                      <a:pt x="466" y="59"/>
                    </a:lnTo>
                    <a:lnTo>
                      <a:pt x="460" y="59"/>
                    </a:lnTo>
                    <a:lnTo>
                      <a:pt x="460" y="89"/>
                    </a:lnTo>
                    <a:lnTo>
                      <a:pt x="451" y="89"/>
                    </a:lnTo>
                    <a:lnTo>
                      <a:pt x="451" y="111"/>
                    </a:lnTo>
                    <a:lnTo>
                      <a:pt x="438" y="111"/>
                    </a:lnTo>
                    <a:lnTo>
                      <a:pt x="438" y="133"/>
                    </a:lnTo>
                    <a:lnTo>
                      <a:pt x="429" y="133"/>
                    </a:lnTo>
                    <a:lnTo>
                      <a:pt x="429" y="184"/>
                    </a:lnTo>
                    <a:lnTo>
                      <a:pt x="416" y="184"/>
                    </a:lnTo>
                    <a:lnTo>
                      <a:pt x="416" y="208"/>
                    </a:lnTo>
                    <a:lnTo>
                      <a:pt x="409" y="208"/>
                    </a:lnTo>
                    <a:lnTo>
                      <a:pt x="409" y="228"/>
                    </a:lnTo>
                    <a:lnTo>
                      <a:pt x="392" y="228"/>
                    </a:lnTo>
                    <a:lnTo>
                      <a:pt x="392" y="272"/>
                    </a:lnTo>
                    <a:lnTo>
                      <a:pt x="379" y="272"/>
                    </a:lnTo>
                    <a:lnTo>
                      <a:pt x="379" y="310"/>
                    </a:lnTo>
                    <a:lnTo>
                      <a:pt x="373" y="310"/>
                    </a:lnTo>
                    <a:lnTo>
                      <a:pt x="373" y="332"/>
                    </a:lnTo>
                    <a:lnTo>
                      <a:pt x="357" y="332"/>
                    </a:lnTo>
                    <a:lnTo>
                      <a:pt x="357" y="375"/>
                    </a:lnTo>
                    <a:lnTo>
                      <a:pt x="342" y="375"/>
                    </a:lnTo>
                    <a:lnTo>
                      <a:pt x="342" y="406"/>
                    </a:lnTo>
                    <a:lnTo>
                      <a:pt x="336" y="406"/>
                    </a:lnTo>
                    <a:lnTo>
                      <a:pt x="336" y="435"/>
                    </a:lnTo>
                    <a:lnTo>
                      <a:pt x="320" y="435"/>
                    </a:lnTo>
                    <a:lnTo>
                      <a:pt x="320" y="472"/>
                    </a:lnTo>
                    <a:lnTo>
                      <a:pt x="305" y="472"/>
                    </a:lnTo>
                    <a:lnTo>
                      <a:pt x="305" y="509"/>
                    </a:lnTo>
                    <a:lnTo>
                      <a:pt x="300" y="509"/>
                    </a:lnTo>
                    <a:lnTo>
                      <a:pt x="300" y="531"/>
                    </a:lnTo>
                    <a:lnTo>
                      <a:pt x="292" y="531"/>
                    </a:lnTo>
                    <a:lnTo>
                      <a:pt x="292" y="545"/>
                    </a:lnTo>
                    <a:lnTo>
                      <a:pt x="277" y="545"/>
                    </a:lnTo>
                    <a:lnTo>
                      <a:pt x="277" y="576"/>
                    </a:lnTo>
                    <a:lnTo>
                      <a:pt x="270" y="576"/>
                    </a:lnTo>
                    <a:lnTo>
                      <a:pt x="270" y="605"/>
                    </a:lnTo>
                    <a:lnTo>
                      <a:pt x="263" y="605"/>
                    </a:lnTo>
                    <a:lnTo>
                      <a:pt x="263" y="628"/>
                    </a:lnTo>
                    <a:lnTo>
                      <a:pt x="255" y="628"/>
                    </a:lnTo>
                    <a:lnTo>
                      <a:pt x="255" y="650"/>
                    </a:lnTo>
                    <a:lnTo>
                      <a:pt x="241" y="650"/>
                    </a:lnTo>
                    <a:lnTo>
                      <a:pt x="241" y="670"/>
                    </a:lnTo>
                    <a:lnTo>
                      <a:pt x="233" y="670"/>
                    </a:lnTo>
                    <a:lnTo>
                      <a:pt x="233" y="708"/>
                    </a:lnTo>
                    <a:lnTo>
                      <a:pt x="227" y="708"/>
                    </a:lnTo>
                    <a:lnTo>
                      <a:pt x="227" y="723"/>
                    </a:lnTo>
                    <a:lnTo>
                      <a:pt x="218" y="723"/>
                    </a:lnTo>
                    <a:lnTo>
                      <a:pt x="218" y="753"/>
                    </a:lnTo>
                    <a:lnTo>
                      <a:pt x="205" y="753"/>
                    </a:lnTo>
                    <a:lnTo>
                      <a:pt x="205" y="804"/>
                    </a:lnTo>
                    <a:lnTo>
                      <a:pt x="196" y="804"/>
                    </a:lnTo>
                    <a:lnTo>
                      <a:pt x="196" y="826"/>
                    </a:lnTo>
                    <a:lnTo>
                      <a:pt x="183" y="826"/>
                    </a:lnTo>
                    <a:lnTo>
                      <a:pt x="183" y="849"/>
                    </a:lnTo>
                    <a:lnTo>
                      <a:pt x="176" y="849"/>
                    </a:lnTo>
                    <a:lnTo>
                      <a:pt x="176" y="872"/>
                    </a:lnTo>
                    <a:lnTo>
                      <a:pt x="160" y="872"/>
                    </a:lnTo>
                    <a:lnTo>
                      <a:pt x="160" y="892"/>
                    </a:lnTo>
                    <a:lnTo>
                      <a:pt x="154" y="892"/>
                    </a:lnTo>
                    <a:lnTo>
                      <a:pt x="154" y="923"/>
                    </a:lnTo>
                    <a:lnTo>
                      <a:pt x="146" y="923"/>
                    </a:lnTo>
                    <a:lnTo>
                      <a:pt x="146" y="952"/>
                    </a:lnTo>
                    <a:lnTo>
                      <a:pt x="140" y="952"/>
                    </a:lnTo>
                    <a:lnTo>
                      <a:pt x="140" y="982"/>
                    </a:lnTo>
                    <a:lnTo>
                      <a:pt x="124" y="982"/>
                    </a:lnTo>
                    <a:lnTo>
                      <a:pt x="124" y="989"/>
                    </a:lnTo>
                    <a:lnTo>
                      <a:pt x="118" y="989"/>
                    </a:lnTo>
                    <a:lnTo>
                      <a:pt x="118" y="1025"/>
                    </a:lnTo>
                    <a:lnTo>
                      <a:pt x="109" y="1025"/>
                    </a:lnTo>
                    <a:lnTo>
                      <a:pt x="109" y="1048"/>
                    </a:lnTo>
                    <a:lnTo>
                      <a:pt x="103" y="1048"/>
                    </a:lnTo>
                    <a:lnTo>
                      <a:pt x="103" y="1077"/>
                    </a:lnTo>
                    <a:lnTo>
                      <a:pt x="96" y="1077"/>
                    </a:lnTo>
                    <a:lnTo>
                      <a:pt x="96" y="1093"/>
                    </a:lnTo>
                    <a:lnTo>
                      <a:pt x="87" y="1093"/>
                    </a:lnTo>
                    <a:lnTo>
                      <a:pt x="87" y="1121"/>
                    </a:lnTo>
                    <a:lnTo>
                      <a:pt x="73" y="1121"/>
                    </a:lnTo>
                    <a:lnTo>
                      <a:pt x="73" y="1150"/>
                    </a:lnTo>
                    <a:lnTo>
                      <a:pt x="67" y="1150"/>
                    </a:lnTo>
                    <a:lnTo>
                      <a:pt x="67" y="1167"/>
                    </a:lnTo>
                    <a:lnTo>
                      <a:pt x="59" y="1167"/>
                    </a:lnTo>
                    <a:lnTo>
                      <a:pt x="59" y="1196"/>
                    </a:lnTo>
                    <a:lnTo>
                      <a:pt x="44" y="1196"/>
                    </a:lnTo>
                    <a:lnTo>
                      <a:pt x="44" y="1224"/>
                    </a:lnTo>
                    <a:lnTo>
                      <a:pt x="37" y="1224"/>
                    </a:lnTo>
                    <a:lnTo>
                      <a:pt x="37" y="1247"/>
                    </a:lnTo>
                    <a:lnTo>
                      <a:pt x="31" y="1247"/>
                    </a:lnTo>
                    <a:lnTo>
                      <a:pt x="31" y="1269"/>
                    </a:lnTo>
                    <a:lnTo>
                      <a:pt x="22" y="1269"/>
                    </a:lnTo>
                    <a:lnTo>
                      <a:pt x="22" y="1297"/>
                    </a:lnTo>
                    <a:lnTo>
                      <a:pt x="9" y="1297"/>
                    </a:lnTo>
                    <a:lnTo>
                      <a:pt x="9" y="1321"/>
                    </a:lnTo>
                    <a:lnTo>
                      <a:pt x="0" y="1321"/>
                    </a:lnTo>
                    <a:lnTo>
                      <a:pt x="0" y="1343"/>
                    </a:lnTo>
                    <a:lnTo>
                      <a:pt x="37" y="1343"/>
                    </a:lnTo>
                    <a:lnTo>
                      <a:pt x="37" y="1352"/>
                    </a:lnTo>
                    <a:lnTo>
                      <a:pt x="73" y="1352"/>
                    </a:lnTo>
                    <a:lnTo>
                      <a:pt x="73" y="1357"/>
                    </a:lnTo>
                    <a:lnTo>
                      <a:pt x="109" y="1357"/>
                    </a:lnTo>
                    <a:lnTo>
                      <a:pt x="109" y="1365"/>
                    </a:lnTo>
                    <a:lnTo>
                      <a:pt x="146" y="1365"/>
                    </a:lnTo>
                    <a:lnTo>
                      <a:pt x="146" y="1380"/>
                    </a:lnTo>
                    <a:lnTo>
                      <a:pt x="196" y="1380"/>
                    </a:lnTo>
                    <a:lnTo>
                      <a:pt x="196" y="1388"/>
                    </a:lnTo>
                    <a:lnTo>
                      <a:pt x="227" y="1388"/>
                    </a:lnTo>
                    <a:lnTo>
                      <a:pt x="227" y="1403"/>
                    </a:lnTo>
                    <a:lnTo>
                      <a:pt x="300" y="1403"/>
                    </a:lnTo>
                    <a:lnTo>
                      <a:pt x="300" y="1417"/>
                    </a:lnTo>
                    <a:lnTo>
                      <a:pt x="342" y="1417"/>
                    </a:lnTo>
                    <a:lnTo>
                      <a:pt x="342" y="1425"/>
                    </a:lnTo>
                    <a:lnTo>
                      <a:pt x="379" y="1425"/>
                    </a:lnTo>
                    <a:lnTo>
                      <a:pt x="379" y="1431"/>
                    </a:lnTo>
                    <a:lnTo>
                      <a:pt x="416" y="1431"/>
                    </a:lnTo>
                    <a:lnTo>
                      <a:pt x="416" y="1440"/>
                    </a:lnTo>
                    <a:lnTo>
                      <a:pt x="451" y="1440"/>
                    </a:lnTo>
                    <a:lnTo>
                      <a:pt x="451" y="1446"/>
                    </a:lnTo>
                    <a:lnTo>
                      <a:pt x="488" y="1446"/>
                    </a:lnTo>
                    <a:lnTo>
                      <a:pt x="488" y="1462"/>
                    </a:lnTo>
                    <a:lnTo>
                      <a:pt x="533" y="1462"/>
                    </a:lnTo>
                    <a:lnTo>
                      <a:pt x="533" y="1468"/>
                    </a:lnTo>
                    <a:lnTo>
                      <a:pt x="569" y="1468"/>
                    </a:lnTo>
                    <a:lnTo>
                      <a:pt x="569" y="1477"/>
                    </a:lnTo>
                    <a:lnTo>
                      <a:pt x="605" y="1477"/>
                    </a:lnTo>
                    <a:lnTo>
                      <a:pt x="605" y="1482"/>
                    </a:lnTo>
                    <a:lnTo>
                      <a:pt x="642" y="1482"/>
                    </a:lnTo>
                    <a:lnTo>
                      <a:pt x="642" y="1499"/>
                    </a:lnTo>
                    <a:lnTo>
                      <a:pt x="684" y="1499"/>
                    </a:lnTo>
                    <a:lnTo>
                      <a:pt x="684" y="1505"/>
                    </a:lnTo>
                    <a:lnTo>
                      <a:pt x="721" y="1505"/>
                    </a:lnTo>
                    <a:lnTo>
                      <a:pt x="721" y="1513"/>
                    </a:lnTo>
                    <a:lnTo>
                      <a:pt x="757" y="1513"/>
                    </a:lnTo>
                    <a:lnTo>
                      <a:pt x="757" y="1519"/>
                    </a:lnTo>
                    <a:lnTo>
                      <a:pt x="788" y="1519"/>
                    </a:lnTo>
                    <a:lnTo>
                      <a:pt x="788" y="1536"/>
                    </a:lnTo>
                    <a:lnTo>
                      <a:pt x="867" y="1536"/>
                    </a:lnTo>
                    <a:lnTo>
                      <a:pt x="867" y="1550"/>
                    </a:lnTo>
                    <a:lnTo>
                      <a:pt x="903" y="1550"/>
                    </a:lnTo>
                    <a:lnTo>
                      <a:pt x="903" y="1556"/>
                    </a:lnTo>
                    <a:lnTo>
                      <a:pt x="940" y="1556"/>
                    </a:lnTo>
                    <a:lnTo>
                      <a:pt x="940" y="1565"/>
                    </a:lnTo>
                    <a:lnTo>
                      <a:pt x="984" y="1565"/>
                    </a:lnTo>
                    <a:lnTo>
                      <a:pt x="984" y="1579"/>
                    </a:lnTo>
                    <a:lnTo>
                      <a:pt x="1029" y="1579"/>
                    </a:lnTo>
                    <a:lnTo>
                      <a:pt x="1029" y="1587"/>
                    </a:lnTo>
                    <a:lnTo>
                      <a:pt x="1065" y="1587"/>
                    </a:lnTo>
                    <a:lnTo>
                      <a:pt x="1065" y="1594"/>
                    </a:lnTo>
                    <a:lnTo>
                      <a:pt x="1102" y="1594"/>
                    </a:lnTo>
                    <a:lnTo>
                      <a:pt x="1102" y="1601"/>
                    </a:lnTo>
                    <a:lnTo>
                      <a:pt x="1138" y="1601"/>
                    </a:lnTo>
                    <a:lnTo>
                      <a:pt x="1138" y="1616"/>
                    </a:lnTo>
                    <a:lnTo>
                      <a:pt x="1180" y="1616"/>
                    </a:lnTo>
                    <a:lnTo>
                      <a:pt x="1180" y="1624"/>
                    </a:lnTo>
                    <a:lnTo>
                      <a:pt x="1217" y="1624"/>
                    </a:lnTo>
                    <a:lnTo>
                      <a:pt x="1217" y="1638"/>
                    </a:lnTo>
                    <a:lnTo>
                      <a:pt x="1290" y="1638"/>
                    </a:lnTo>
                    <a:lnTo>
                      <a:pt x="1290" y="1647"/>
                    </a:lnTo>
                    <a:lnTo>
                      <a:pt x="1319" y="1647"/>
                    </a:lnTo>
                    <a:lnTo>
                      <a:pt x="1319" y="1653"/>
                    </a:lnTo>
                    <a:lnTo>
                      <a:pt x="1371" y="1653"/>
                    </a:lnTo>
                    <a:lnTo>
                      <a:pt x="1371" y="1667"/>
                    </a:lnTo>
                    <a:lnTo>
                      <a:pt x="1408" y="1667"/>
                    </a:lnTo>
                    <a:lnTo>
                      <a:pt x="1408" y="1675"/>
                    </a:lnTo>
                    <a:lnTo>
                      <a:pt x="1436" y="1675"/>
                    </a:lnTo>
                    <a:lnTo>
                      <a:pt x="1436" y="1684"/>
                    </a:lnTo>
                    <a:lnTo>
                      <a:pt x="1472" y="1684"/>
                    </a:lnTo>
                    <a:lnTo>
                      <a:pt x="1472" y="1698"/>
                    </a:lnTo>
                    <a:lnTo>
                      <a:pt x="1523" y="1698"/>
                    </a:lnTo>
                    <a:lnTo>
                      <a:pt x="1523" y="1704"/>
                    </a:lnTo>
                    <a:lnTo>
                      <a:pt x="1554" y="1704"/>
                    </a:lnTo>
                    <a:lnTo>
                      <a:pt x="1554" y="1712"/>
                    </a:lnTo>
                    <a:lnTo>
                      <a:pt x="1589" y="1712"/>
                    </a:lnTo>
                    <a:lnTo>
                      <a:pt x="1589" y="1720"/>
                    </a:lnTo>
                    <a:lnTo>
                      <a:pt x="1626" y="1720"/>
                    </a:lnTo>
                    <a:lnTo>
                      <a:pt x="1626" y="1735"/>
                    </a:lnTo>
                    <a:lnTo>
                      <a:pt x="1669" y="1735"/>
                    </a:lnTo>
                    <a:lnTo>
                      <a:pt x="1669" y="1741"/>
                    </a:lnTo>
                    <a:lnTo>
                      <a:pt x="1705" y="1741"/>
                    </a:lnTo>
                    <a:lnTo>
                      <a:pt x="1705" y="1757"/>
                    </a:lnTo>
                    <a:lnTo>
                      <a:pt x="1778" y="1757"/>
                    </a:lnTo>
                    <a:lnTo>
                      <a:pt x="1778" y="1763"/>
                    </a:lnTo>
                    <a:lnTo>
                      <a:pt x="1822" y="1763"/>
                    </a:lnTo>
                    <a:lnTo>
                      <a:pt x="1822" y="1772"/>
                    </a:lnTo>
                    <a:lnTo>
                      <a:pt x="1859" y="1772"/>
                    </a:lnTo>
                    <a:lnTo>
                      <a:pt x="1859" y="1786"/>
                    </a:lnTo>
                    <a:lnTo>
                      <a:pt x="1896" y="1786"/>
                    </a:lnTo>
                    <a:lnTo>
                      <a:pt x="1896" y="1794"/>
                    </a:lnTo>
                    <a:lnTo>
                      <a:pt x="1937" y="1794"/>
                    </a:lnTo>
                    <a:lnTo>
                      <a:pt x="1937" y="1800"/>
                    </a:lnTo>
                    <a:lnTo>
                      <a:pt x="1974" y="1800"/>
                    </a:lnTo>
                    <a:lnTo>
                      <a:pt x="1974" y="1814"/>
                    </a:lnTo>
                    <a:lnTo>
                      <a:pt x="2011" y="1814"/>
                    </a:lnTo>
                    <a:lnTo>
                      <a:pt x="2011" y="1823"/>
                    </a:lnTo>
                    <a:lnTo>
                      <a:pt x="2055" y="1823"/>
                    </a:lnTo>
                    <a:lnTo>
                      <a:pt x="2055" y="1829"/>
                    </a:lnTo>
                    <a:lnTo>
                      <a:pt x="2092" y="1829"/>
                    </a:lnTo>
                    <a:lnTo>
                      <a:pt x="2092" y="1845"/>
                    </a:lnTo>
                    <a:lnTo>
                      <a:pt x="2120" y="1845"/>
                    </a:lnTo>
                    <a:lnTo>
                      <a:pt x="2120" y="1851"/>
                    </a:lnTo>
                    <a:lnTo>
                      <a:pt x="2172" y="1851"/>
                    </a:lnTo>
                    <a:lnTo>
                      <a:pt x="2172" y="1845"/>
                    </a:lnTo>
                    <a:lnTo>
                      <a:pt x="2179" y="1845"/>
                    </a:lnTo>
                    <a:lnTo>
                      <a:pt x="2179" y="1800"/>
                    </a:lnTo>
                    <a:lnTo>
                      <a:pt x="2187" y="1800"/>
                    </a:lnTo>
                    <a:lnTo>
                      <a:pt x="2187" y="1772"/>
                    </a:lnTo>
                    <a:lnTo>
                      <a:pt x="2192" y="1772"/>
                    </a:lnTo>
                    <a:lnTo>
                      <a:pt x="2192" y="1757"/>
                    </a:lnTo>
                    <a:lnTo>
                      <a:pt x="2209" y="1757"/>
                    </a:lnTo>
                    <a:lnTo>
                      <a:pt x="2209" y="1712"/>
                    </a:lnTo>
                    <a:lnTo>
                      <a:pt x="2215" y="1712"/>
                    </a:lnTo>
                    <a:lnTo>
                      <a:pt x="2215" y="1684"/>
                    </a:lnTo>
                    <a:lnTo>
                      <a:pt x="2229" y="1684"/>
                    </a:lnTo>
                    <a:lnTo>
                      <a:pt x="2229" y="1667"/>
                    </a:lnTo>
                    <a:lnTo>
                      <a:pt x="2237" y="1667"/>
                    </a:lnTo>
                    <a:lnTo>
                      <a:pt x="2237" y="1638"/>
                    </a:lnTo>
                    <a:lnTo>
                      <a:pt x="2246" y="1638"/>
                    </a:lnTo>
                    <a:lnTo>
                      <a:pt x="2246" y="1624"/>
                    </a:lnTo>
                    <a:lnTo>
                      <a:pt x="2251" y="1624"/>
                    </a:lnTo>
                    <a:lnTo>
                      <a:pt x="2251" y="1587"/>
                    </a:lnTo>
                    <a:lnTo>
                      <a:pt x="2266" y="1587"/>
                    </a:lnTo>
                    <a:lnTo>
                      <a:pt x="2266" y="1565"/>
                    </a:lnTo>
                    <a:lnTo>
                      <a:pt x="2274" y="1565"/>
                    </a:lnTo>
                    <a:lnTo>
                      <a:pt x="2274" y="1536"/>
                    </a:lnTo>
                    <a:lnTo>
                      <a:pt x="2288" y="1536"/>
                    </a:lnTo>
                    <a:lnTo>
                      <a:pt x="2288" y="1482"/>
                    </a:lnTo>
                    <a:lnTo>
                      <a:pt x="2302" y="1482"/>
                    </a:lnTo>
                    <a:lnTo>
                      <a:pt x="2302" y="1468"/>
                    </a:lnTo>
                    <a:lnTo>
                      <a:pt x="2310" y="1468"/>
                    </a:lnTo>
                    <a:lnTo>
                      <a:pt x="2310" y="1440"/>
                    </a:lnTo>
                    <a:lnTo>
                      <a:pt x="2318" y="1440"/>
                    </a:lnTo>
                    <a:lnTo>
                      <a:pt x="2318" y="1425"/>
                    </a:lnTo>
                    <a:lnTo>
                      <a:pt x="2324" y="1425"/>
                    </a:lnTo>
                    <a:lnTo>
                      <a:pt x="2324" y="1403"/>
                    </a:lnTo>
                    <a:lnTo>
                      <a:pt x="2338" y="1403"/>
                    </a:lnTo>
                    <a:lnTo>
                      <a:pt x="2338" y="1380"/>
                    </a:lnTo>
                    <a:lnTo>
                      <a:pt x="2347" y="1380"/>
                    </a:lnTo>
                    <a:lnTo>
                      <a:pt x="2347" y="1357"/>
                    </a:lnTo>
                    <a:lnTo>
                      <a:pt x="2353" y="1357"/>
                    </a:lnTo>
                    <a:lnTo>
                      <a:pt x="2353" y="1321"/>
                    </a:lnTo>
                    <a:lnTo>
                      <a:pt x="2369" y="1321"/>
                    </a:lnTo>
                    <a:lnTo>
                      <a:pt x="2369" y="1297"/>
                    </a:lnTo>
                    <a:lnTo>
                      <a:pt x="2375" y="1297"/>
                    </a:lnTo>
                    <a:lnTo>
                      <a:pt x="2375" y="1261"/>
                    </a:lnTo>
                    <a:lnTo>
                      <a:pt x="2383" y="1261"/>
                    </a:lnTo>
                    <a:lnTo>
                      <a:pt x="2383" y="1240"/>
                    </a:lnTo>
                    <a:lnTo>
                      <a:pt x="2390" y="1240"/>
                    </a:lnTo>
                    <a:lnTo>
                      <a:pt x="2390" y="1224"/>
                    </a:lnTo>
                    <a:lnTo>
                      <a:pt x="2405" y="1224"/>
                    </a:lnTo>
                    <a:lnTo>
                      <a:pt x="2405" y="1196"/>
                    </a:lnTo>
                    <a:lnTo>
                      <a:pt x="2412" y="1196"/>
                    </a:lnTo>
                    <a:lnTo>
                      <a:pt x="2412" y="1181"/>
                    </a:lnTo>
                    <a:lnTo>
                      <a:pt x="2420" y="1181"/>
                    </a:lnTo>
                    <a:lnTo>
                      <a:pt x="2420" y="1145"/>
                    </a:lnTo>
                    <a:lnTo>
                      <a:pt x="2425" y="1145"/>
                    </a:lnTo>
                    <a:lnTo>
                      <a:pt x="2425" y="1121"/>
                    </a:lnTo>
                    <a:lnTo>
                      <a:pt x="2434" y="1121"/>
                    </a:lnTo>
                    <a:lnTo>
                      <a:pt x="2434" y="1108"/>
                    </a:lnTo>
                    <a:lnTo>
                      <a:pt x="2442" y="1108"/>
                    </a:lnTo>
                    <a:lnTo>
                      <a:pt x="2442" y="1077"/>
                    </a:lnTo>
                    <a:lnTo>
                      <a:pt x="2448" y="1077"/>
                    </a:lnTo>
                    <a:lnTo>
                      <a:pt x="2448" y="1048"/>
                    </a:lnTo>
                    <a:lnTo>
                      <a:pt x="2462" y="1048"/>
                    </a:lnTo>
                    <a:lnTo>
                      <a:pt x="2462" y="1025"/>
                    </a:lnTo>
                    <a:lnTo>
                      <a:pt x="2470" y="1025"/>
                    </a:lnTo>
                    <a:lnTo>
                      <a:pt x="2470" y="1002"/>
                    </a:lnTo>
                    <a:lnTo>
                      <a:pt x="2484" y="1002"/>
                    </a:lnTo>
                    <a:lnTo>
                      <a:pt x="2484" y="989"/>
                    </a:lnTo>
                    <a:lnTo>
                      <a:pt x="2492" y="989"/>
                    </a:lnTo>
                    <a:lnTo>
                      <a:pt x="2492" y="960"/>
                    </a:lnTo>
                    <a:lnTo>
                      <a:pt x="2499" y="960"/>
                    </a:lnTo>
                    <a:lnTo>
                      <a:pt x="2499" y="929"/>
                    </a:lnTo>
                    <a:lnTo>
                      <a:pt x="2507" y="929"/>
                    </a:lnTo>
                    <a:lnTo>
                      <a:pt x="2507" y="892"/>
                    </a:lnTo>
                    <a:lnTo>
                      <a:pt x="2521" y="892"/>
                    </a:lnTo>
                    <a:lnTo>
                      <a:pt x="2521" y="872"/>
                    </a:lnTo>
                    <a:lnTo>
                      <a:pt x="2529" y="872"/>
                    </a:lnTo>
                    <a:lnTo>
                      <a:pt x="2529" y="841"/>
                    </a:lnTo>
                    <a:lnTo>
                      <a:pt x="2535" y="841"/>
                    </a:lnTo>
                    <a:lnTo>
                      <a:pt x="2535" y="826"/>
                    </a:lnTo>
                    <a:lnTo>
                      <a:pt x="2543" y="826"/>
                    </a:lnTo>
                    <a:lnTo>
                      <a:pt x="2543" y="789"/>
                    </a:lnTo>
                    <a:lnTo>
                      <a:pt x="2551" y="789"/>
                    </a:lnTo>
                    <a:lnTo>
                      <a:pt x="2551" y="767"/>
                    </a:lnTo>
                    <a:lnTo>
                      <a:pt x="2557" y="767"/>
                    </a:lnTo>
                    <a:lnTo>
                      <a:pt x="2557" y="745"/>
                    </a:lnTo>
                    <a:lnTo>
                      <a:pt x="2571" y="745"/>
                    </a:lnTo>
                    <a:lnTo>
                      <a:pt x="2571" y="723"/>
                    </a:lnTo>
                    <a:lnTo>
                      <a:pt x="2579" y="723"/>
                    </a:lnTo>
                    <a:lnTo>
                      <a:pt x="2579" y="693"/>
                    </a:lnTo>
                    <a:lnTo>
                      <a:pt x="2588" y="693"/>
                    </a:lnTo>
                    <a:lnTo>
                      <a:pt x="2588" y="670"/>
                    </a:lnTo>
                    <a:lnTo>
                      <a:pt x="2601" y="670"/>
                    </a:lnTo>
                    <a:lnTo>
                      <a:pt x="2601" y="642"/>
                    </a:lnTo>
                    <a:lnTo>
                      <a:pt x="2608" y="642"/>
                    </a:lnTo>
                    <a:lnTo>
                      <a:pt x="2608" y="613"/>
                    </a:lnTo>
                    <a:lnTo>
                      <a:pt x="2616" y="613"/>
                    </a:lnTo>
                    <a:lnTo>
                      <a:pt x="2616" y="591"/>
                    </a:lnTo>
                    <a:lnTo>
                      <a:pt x="2624" y="591"/>
                    </a:lnTo>
                    <a:lnTo>
                      <a:pt x="2624" y="569"/>
                    </a:lnTo>
                    <a:lnTo>
                      <a:pt x="2638" y="569"/>
                    </a:lnTo>
                    <a:lnTo>
                      <a:pt x="2638" y="545"/>
                    </a:lnTo>
                    <a:lnTo>
                      <a:pt x="2644" y="545"/>
                    </a:lnTo>
                    <a:lnTo>
                      <a:pt x="2644" y="523"/>
                    </a:lnTo>
                    <a:lnTo>
                      <a:pt x="2653" y="523"/>
                    </a:lnTo>
                    <a:lnTo>
                      <a:pt x="2653" y="486"/>
                    </a:lnTo>
                    <a:lnTo>
                      <a:pt x="2608" y="486"/>
                    </a:lnTo>
                    <a:lnTo>
                      <a:pt x="2608" y="472"/>
                    </a:lnTo>
                    <a:lnTo>
                      <a:pt x="2529" y="472"/>
                    </a:lnTo>
                    <a:lnTo>
                      <a:pt x="2529" y="457"/>
                    </a:lnTo>
                    <a:lnTo>
                      <a:pt x="2492" y="457"/>
                    </a:lnTo>
                    <a:lnTo>
                      <a:pt x="2492" y="450"/>
                    </a:lnTo>
                    <a:lnTo>
                      <a:pt x="2442" y="450"/>
                    </a:lnTo>
                    <a:lnTo>
                      <a:pt x="2442" y="435"/>
                    </a:lnTo>
                    <a:lnTo>
                      <a:pt x="2369" y="435"/>
                    </a:lnTo>
                    <a:lnTo>
                      <a:pt x="2369" y="421"/>
                    </a:lnTo>
                    <a:lnTo>
                      <a:pt x="2324" y="421"/>
                    </a:lnTo>
                    <a:lnTo>
                      <a:pt x="2324" y="413"/>
                    </a:lnTo>
                    <a:lnTo>
                      <a:pt x="2288" y="413"/>
                    </a:lnTo>
                    <a:lnTo>
                      <a:pt x="2288" y="406"/>
                    </a:lnTo>
                    <a:lnTo>
                      <a:pt x="2246" y="406"/>
                    </a:lnTo>
                    <a:lnTo>
                      <a:pt x="2246" y="391"/>
                    </a:lnTo>
                    <a:lnTo>
                      <a:pt x="2209" y="391"/>
                    </a:lnTo>
                    <a:lnTo>
                      <a:pt x="2209" y="384"/>
                    </a:lnTo>
                    <a:lnTo>
                      <a:pt x="2172" y="384"/>
                    </a:lnTo>
                    <a:lnTo>
                      <a:pt x="2172" y="375"/>
                    </a:lnTo>
                    <a:lnTo>
                      <a:pt x="2120" y="375"/>
                    </a:lnTo>
                    <a:lnTo>
                      <a:pt x="2120" y="369"/>
                    </a:lnTo>
                    <a:lnTo>
                      <a:pt x="2092" y="369"/>
                    </a:lnTo>
                    <a:lnTo>
                      <a:pt x="2092" y="355"/>
                    </a:lnTo>
                    <a:lnTo>
                      <a:pt x="2041" y="355"/>
                    </a:lnTo>
                    <a:lnTo>
                      <a:pt x="2041" y="347"/>
                    </a:lnTo>
                    <a:lnTo>
                      <a:pt x="2005" y="347"/>
                    </a:lnTo>
                    <a:lnTo>
                      <a:pt x="2005" y="338"/>
                    </a:lnTo>
                    <a:lnTo>
                      <a:pt x="1959" y="338"/>
                    </a:lnTo>
                    <a:lnTo>
                      <a:pt x="1959" y="332"/>
                    </a:lnTo>
                    <a:lnTo>
                      <a:pt x="1924" y="332"/>
                    </a:lnTo>
                    <a:lnTo>
                      <a:pt x="1924" y="324"/>
                    </a:lnTo>
                    <a:lnTo>
                      <a:pt x="1881" y="324"/>
                    </a:lnTo>
                    <a:lnTo>
                      <a:pt x="1881" y="318"/>
                    </a:lnTo>
                    <a:lnTo>
                      <a:pt x="1844" y="318"/>
                    </a:lnTo>
                    <a:lnTo>
                      <a:pt x="1844" y="310"/>
                    </a:lnTo>
                    <a:lnTo>
                      <a:pt x="1800" y="310"/>
                    </a:lnTo>
                    <a:lnTo>
                      <a:pt x="1800" y="296"/>
                    </a:lnTo>
                    <a:lnTo>
                      <a:pt x="1763" y="296"/>
                    </a:lnTo>
                    <a:lnTo>
                      <a:pt x="1763" y="287"/>
                    </a:lnTo>
                    <a:lnTo>
                      <a:pt x="1719" y="287"/>
                    </a:lnTo>
                    <a:lnTo>
                      <a:pt x="1719" y="272"/>
                    </a:lnTo>
                    <a:lnTo>
                      <a:pt x="1641" y="272"/>
                    </a:lnTo>
                    <a:lnTo>
                      <a:pt x="1641" y="259"/>
                    </a:lnTo>
                    <a:lnTo>
                      <a:pt x="1604" y="259"/>
                    </a:lnTo>
                    <a:lnTo>
                      <a:pt x="1604" y="250"/>
                    </a:lnTo>
                    <a:lnTo>
                      <a:pt x="1567" y="250"/>
                    </a:lnTo>
                    <a:lnTo>
                      <a:pt x="1567" y="236"/>
                    </a:lnTo>
                    <a:lnTo>
                      <a:pt x="1523" y="236"/>
                    </a:lnTo>
                    <a:lnTo>
                      <a:pt x="1523" y="228"/>
                    </a:lnTo>
                    <a:lnTo>
                      <a:pt x="1486" y="228"/>
                    </a:lnTo>
                    <a:lnTo>
                      <a:pt x="1486" y="222"/>
                    </a:lnTo>
                    <a:lnTo>
                      <a:pt x="1436" y="222"/>
                    </a:lnTo>
                    <a:lnTo>
                      <a:pt x="1436" y="213"/>
                    </a:lnTo>
                    <a:lnTo>
                      <a:pt x="1408" y="213"/>
                    </a:lnTo>
                    <a:lnTo>
                      <a:pt x="1408" y="208"/>
                    </a:lnTo>
                    <a:lnTo>
                      <a:pt x="1354" y="208"/>
                    </a:lnTo>
                    <a:lnTo>
                      <a:pt x="1354" y="199"/>
                    </a:lnTo>
                    <a:lnTo>
                      <a:pt x="1319" y="199"/>
                    </a:lnTo>
                    <a:lnTo>
                      <a:pt x="1319" y="184"/>
                    </a:lnTo>
                    <a:lnTo>
                      <a:pt x="1276" y="184"/>
                    </a:lnTo>
                    <a:lnTo>
                      <a:pt x="1276" y="177"/>
                    </a:lnTo>
                    <a:lnTo>
                      <a:pt x="1239" y="177"/>
                    </a:lnTo>
                    <a:lnTo>
                      <a:pt x="1239" y="171"/>
                    </a:lnTo>
                    <a:lnTo>
                      <a:pt x="1195" y="171"/>
                    </a:lnTo>
                    <a:lnTo>
                      <a:pt x="1195" y="154"/>
                    </a:lnTo>
                    <a:lnTo>
                      <a:pt x="1158" y="154"/>
                    </a:lnTo>
                    <a:lnTo>
                      <a:pt x="1158" y="148"/>
                    </a:lnTo>
                    <a:lnTo>
                      <a:pt x="1116" y="148"/>
                    </a:lnTo>
                    <a:lnTo>
                      <a:pt x="1116" y="140"/>
                    </a:lnTo>
                    <a:lnTo>
                      <a:pt x="1079" y="140"/>
                    </a:lnTo>
                    <a:lnTo>
                      <a:pt x="1079" y="133"/>
                    </a:lnTo>
                    <a:lnTo>
                      <a:pt x="1034" y="133"/>
                    </a:lnTo>
                    <a:lnTo>
                      <a:pt x="1034" y="118"/>
                    </a:lnTo>
                    <a:lnTo>
                      <a:pt x="999" y="118"/>
                    </a:lnTo>
                    <a:lnTo>
                      <a:pt x="999" y="111"/>
                    </a:lnTo>
                    <a:lnTo>
                      <a:pt x="919" y="111"/>
                    </a:lnTo>
                    <a:lnTo>
                      <a:pt x="919" y="96"/>
                    </a:lnTo>
                    <a:lnTo>
                      <a:pt x="867" y="96"/>
                    </a:lnTo>
                    <a:lnTo>
                      <a:pt x="867" y="89"/>
                    </a:lnTo>
                    <a:lnTo>
                      <a:pt x="838" y="89"/>
                    </a:lnTo>
                    <a:lnTo>
                      <a:pt x="838" y="80"/>
                    </a:lnTo>
                    <a:lnTo>
                      <a:pt x="788" y="80"/>
                    </a:lnTo>
                    <a:lnTo>
                      <a:pt x="788" y="66"/>
                    </a:lnTo>
                    <a:lnTo>
                      <a:pt x="757" y="66"/>
                    </a:lnTo>
                    <a:lnTo>
                      <a:pt x="757" y="59"/>
                    </a:lnTo>
                    <a:lnTo>
                      <a:pt x="707" y="59"/>
                    </a:lnTo>
                    <a:lnTo>
                      <a:pt x="707" y="52"/>
                    </a:lnTo>
                    <a:lnTo>
                      <a:pt x="670" y="52"/>
                    </a:lnTo>
                    <a:lnTo>
                      <a:pt x="670" y="37"/>
                    </a:lnTo>
                    <a:lnTo>
                      <a:pt x="627" y="37"/>
                    </a:lnTo>
                    <a:lnTo>
                      <a:pt x="627" y="28"/>
                    </a:lnTo>
                    <a:lnTo>
                      <a:pt x="592" y="28"/>
                    </a:lnTo>
                    <a:lnTo>
                      <a:pt x="592" y="23"/>
                    </a:lnTo>
                    <a:lnTo>
                      <a:pt x="555" y="23"/>
                    </a:lnTo>
                    <a:lnTo>
                      <a:pt x="555" y="15"/>
                    </a:lnTo>
                    <a:lnTo>
                      <a:pt x="510" y="15"/>
                    </a:lnTo>
                    <a:lnTo>
                      <a:pt x="510" y="0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685;p10">
                <a:extLst>
                  <a:ext uri="{FF2B5EF4-FFF2-40B4-BE49-F238E27FC236}">
                    <a16:creationId xmlns:a16="http://schemas.microsoft.com/office/drawing/2014/main" id="{1E45E9CF-4B87-9B4D-8BAE-D7393B150AD6}"/>
                  </a:ext>
                </a:extLst>
              </p:cNvPr>
              <p:cNvSpPr/>
              <p:nvPr/>
            </p:nvSpPr>
            <p:spPr>
              <a:xfrm>
                <a:off x="4797" y="1859"/>
                <a:ext cx="266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1851" extrusionOk="0">
                    <a:moveTo>
                      <a:pt x="474" y="0"/>
                    </a:moveTo>
                    <a:lnTo>
                      <a:pt x="474" y="28"/>
                    </a:lnTo>
                    <a:lnTo>
                      <a:pt x="466" y="28"/>
                    </a:lnTo>
                    <a:lnTo>
                      <a:pt x="466" y="59"/>
                    </a:lnTo>
                    <a:lnTo>
                      <a:pt x="460" y="59"/>
                    </a:lnTo>
                    <a:lnTo>
                      <a:pt x="460" y="89"/>
                    </a:lnTo>
                    <a:lnTo>
                      <a:pt x="451" y="89"/>
                    </a:lnTo>
                    <a:lnTo>
                      <a:pt x="451" y="111"/>
                    </a:lnTo>
                    <a:lnTo>
                      <a:pt x="438" y="111"/>
                    </a:lnTo>
                    <a:lnTo>
                      <a:pt x="438" y="133"/>
                    </a:lnTo>
                    <a:lnTo>
                      <a:pt x="429" y="133"/>
                    </a:lnTo>
                    <a:lnTo>
                      <a:pt x="429" y="184"/>
                    </a:lnTo>
                    <a:lnTo>
                      <a:pt x="416" y="184"/>
                    </a:lnTo>
                    <a:lnTo>
                      <a:pt x="416" y="208"/>
                    </a:lnTo>
                    <a:lnTo>
                      <a:pt x="409" y="208"/>
                    </a:lnTo>
                    <a:lnTo>
                      <a:pt x="409" y="228"/>
                    </a:lnTo>
                    <a:lnTo>
                      <a:pt x="392" y="228"/>
                    </a:lnTo>
                    <a:lnTo>
                      <a:pt x="392" y="272"/>
                    </a:lnTo>
                    <a:lnTo>
                      <a:pt x="379" y="272"/>
                    </a:lnTo>
                    <a:lnTo>
                      <a:pt x="379" y="310"/>
                    </a:lnTo>
                    <a:lnTo>
                      <a:pt x="373" y="310"/>
                    </a:lnTo>
                    <a:lnTo>
                      <a:pt x="373" y="332"/>
                    </a:lnTo>
                    <a:lnTo>
                      <a:pt x="357" y="332"/>
                    </a:lnTo>
                    <a:lnTo>
                      <a:pt x="357" y="375"/>
                    </a:lnTo>
                    <a:lnTo>
                      <a:pt x="342" y="375"/>
                    </a:lnTo>
                    <a:lnTo>
                      <a:pt x="342" y="406"/>
                    </a:lnTo>
                    <a:lnTo>
                      <a:pt x="336" y="406"/>
                    </a:lnTo>
                    <a:lnTo>
                      <a:pt x="336" y="435"/>
                    </a:lnTo>
                    <a:lnTo>
                      <a:pt x="320" y="435"/>
                    </a:lnTo>
                    <a:lnTo>
                      <a:pt x="320" y="472"/>
                    </a:lnTo>
                    <a:lnTo>
                      <a:pt x="305" y="472"/>
                    </a:lnTo>
                    <a:lnTo>
                      <a:pt x="305" y="509"/>
                    </a:lnTo>
                    <a:lnTo>
                      <a:pt x="300" y="509"/>
                    </a:lnTo>
                    <a:lnTo>
                      <a:pt x="300" y="531"/>
                    </a:lnTo>
                    <a:lnTo>
                      <a:pt x="292" y="531"/>
                    </a:lnTo>
                    <a:lnTo>
                      <a:pt x="292" y="545"/>
                    </a:lnTo>
                    <a:lnTo>
                      <a:pt x="277" y="545"/>
                    </a:lnTo>
                    <a:lnTo>
                      <a:pt x="277" y="576"/>
                    </a:lnTo>
                    <a:lnTo>
                      <a:pt x="270" y="576"/>
                    </a:lnTo>
                    <a:lnTo>
                      <a:pt x="270" y="605"/>
                    </a:lnTo>
                    <a:lnTo>
                      <a:pt x="263" y="605"/>
                    </a:lnTo>
                    <a:lnTo>
                      <a:pt x="263" y="628"/>
                    </a:lnTo>
                    <a:lnTo>
                      <a:pt x="255" y="628"/>
                    </a:lnTo>
                    <a:lnTo>
                      <a:pt x="255" y="650"/>
                    </a:lnTo>
                    <a:lnTo>
                      <a:pt x="241" y="650"/>
                    </a:lnTo>
                    <a:lnTo>
                      <a:pt x="241" y="670"/>
                    </a:lnTo>
                    <a:lnTo>
                      <a:pt x="233" y="670"/>
                    </a:lnTo>
                    <a:lnTo>
                      <a:pt x="233" y="708"/>
                    </a:lnTo>
                    <a:lnTo>
                      <a:pt x="227" y="708"/>
                    </a:lnTo>
                    <a:lnTo>
                      <a:pt x="227" y="723"/>
                    </a:lnTo>
                    <a:lnTo>
                      <a:pt x="218" y="723"/>
                    </a:lnTo>
                    <a:lnTo>
                      <a:pt x="218" y="753"/>
                    </a:lnTo>
                    <a:lnTo>
                      <a:pt x="205" y="753"/>
                    </a:lnTo>
                    <a:lnTo>
                      <a:pt x="205" y="804"/>
                    </a:lnTo>
                    <a:lnTo>
                      <a:pt x="196" y="804"/>
                    </a:lnTo>
                    <a:lnTo>
                      <a:pt x="196" y="826"/>
                    </a:lnTo>
                    <a:lnTo>
                      <a:pt x="183" y="826"/>
                    </a:lnTo>
                    <a:lnTo>
                      <a:pt x="183" y="849"/>
                    </a:lnTo>
                    <a:lnTo>
                      <a:pt x="176" y="849"/>
                    </a:lnTo>
                    <a:lnTo>
                      <a:pt x="176" y="872"/>
                    </a:lnTo>
                    <a:lnTo>
                      <a:pt x="160" y="872"/>
                    </a:lnTo>
                    <a:lnTo>
                      <a:pt x="160" y="892"/>
                    </a:lnTo>
                    <a:lnTo>
                      <a:pt x="154" y="892"/>
                    </a:lnTo>
                    <a:lnTo>
                      <a:pt x="154" y="923"/>
                    </a:lnTo>
                    <a:lnTo>
                      <a:pt x="146" y="923"/>
                    </a:lnTo>
                    <a:lnTo>
                      <a:pt x="146" y="952"/>
                    </a:lnTo>
                    <a:lnTo>
                      <a:pt x="140" y="952"/>
                    </a:lnTo>
                    <a:lnTo>
                      <a:pt x="140" y="982"/>
                    </a:lnTo>
                    <a:lnTo>
                      <a:pt x="124" y="982"/>
                    </a:lnTo>
                    <a:lnTo>
                      <a:pt x="124" y="989"/>
                    </a:lnTo>
                    <a:lnTo>
                      <a:pt x="118" y="989"/>
                    </a:lnTo>
                    <a:lnTo>
                      <a:pt x="118" y="1025"/>
                    </a:lnTo>
                    <a:lnTo>
                      <a:pt x="109" y="1025"/>
                    </a:lnTo>
                    <a:lnTo>
                      <a:pt x="109" y="1048"/>
                    </a:lnTo>
                    <a:lnTo>
                      <a:pt x="103" y="1048"/>
                    </a:lnTo>
                    <a:lnTo>
                      <a:pt x="103" y="1077"/>
                    </a:lnTo>
                    <a:lnTo>
                      <a:pt x="96" y="1077"/>
                    </a:lnTo>
                    <a:lnTo>
                      <a:pt x="96" y="1093"/>
                    </a:lnTo>
                    <a:lnTo>
                      <a:pt x="87" y="1093"/>
                    </a:lnTo>
                    <a:lnTo>
                      <a:pt x="87" y="1121"/>
                    </a:lnTo>
                    <a:lnTo>
                      <a:pt x="73" y="1121"/>
                    </a:lnTo>
                    <a:lnTo>
                      <a:pt x="73" y="1150"/>
                    </a:lnTo>
                    <a:lnTo>
                      <a:pt x="67" y="1150"/>
                    </a:lnTo>
                    <a:lnTo>
                      <a:pt x="67" y="1167"/>
                    </a:lnTo>
                    <a:lnTo>
                      <a:pt x="59" y="1167"/>
                    </a:lnTo>
                    <a:lnTo>
                      <a:pt x="59" y="1196"/>
                    </a:lnTo>
                    <a:lnTo>
                      <a:pt x="44" y="1196"/>
                    </a:lnTo>
                    <a:lnTo>
                      <a:pt x="44" y="1224"/>
                    </a:lnTo>
                    <a:lnTo>
                      <a:pt x="37" y="1224"/>
                    </a:lnTo>
                    <a:lnTo>
                      <a:pt x="37" y="1247"/>
                    </a:lnTo>
                    <a:lnTo>
                      <a:pt x="31" y="1247"/>
                    </a:lnTo>
                    <a:lnTo>
                      <a:pt x="31" y="1269"/>
                    </a:lnTo>
                    <a:lnTo>
                      <a:pt x="22" y="1269"/>
                    </a:lnTo>
                    <a:lnTo>
                      <a:pt x="22" y="1297"/>
                    </a:lnTo>
                    <a:lnTo>
                      <a:pt x="9" y="1297"/>
                    </a:lnTo>
                    <a:lnTo>
                      <a:pt x="9" y="1321"/>
                    </a:lnTo>
                    <a:lnTo>
                      <a:pt x="0" y="1321"/>
                    </a:lnTo>
                    <a:lnTo>
                      <a:pt x="0" y="1343"/>
                    </a:lnTo>
                    <a:lnTo>
                      <a:pt x="37" y="1343"/>
                    </a:lnTo>
                    <a:lnTo>
                      <a:pt x="37" y="1352"/>
                    </a:lnTo>
                    <a:lnTo>
                      <a:pt x="73" y="1352"/>
                    </a:lnTo>
                    <a:lnTo>
                      <a:pt x="73" y="1357"/>
                    </a:lnTo>
                    <a:lnTo>
                      <a:pt x="109" y="1357"/>
                    </a:lnTo>
                    <a:lnTo>
                      <a:pt x="109" y="1365"/>
                    </a:lnTo>
                    <a:lnTo>
                      <a:pt x="146" y="1365"/>
                    </a:lnTo>
                    <a:lnTo>
                      <a:pt x="146" y="1380"/>
                    </a:lnTo>
                    <a:lnTo>
                      <a:pt x="196" y="1380"/>
                    </a:lnTo>
                    <a:lnTo>
                      <a:pt x="196" y="1388"/>
                    </a:lnTo>
                    <a:lnTo>
                      <a:pt x="227" y="1388"/>
                    </a:lnTo>
                    <a:lnTo>
                      <a:pt x="227" y="1403"/>
                    </a:lnTo>
                    <a:lnTo>
                      <a:pt x="300" y="1403"/>
                    </a:lnTo>
                    <a:lnTo>
                      <a:pt x="300" y="1417"/>
                    </a:lnTo>
                    <a:lnTo>
                      <a:pt x="342" y="1417"/>
                    </a:lnTo>
                    <a:lnTo>
                      <a:pt x="342" y="1425"/>
                    </a:lnTo>
                    <a:lnTo>
                      <a:pt x="379" y="1425"/>
                    </a:lnTo>
                    <a:lnTo>
                      <a:pt x="379" y="1431"/>
                    </a:lnTo>
                    <a:lnTo>
                      <a:pt x="416" y="1431"/>
                    </a:lnTo>
                    <a:lnTo>
                      <a:pt x="416" y="1440"/>
                    </a:lnTo>
                    <a:lnTo>
                      <a:pt x="451" y="1440"/>
                    </a:lnTo>
                    <a:lnTo>
                      <a:pt x="451" y="1446"/>
                    </a:lnTo>
                    <a:lnTo>
                      <a:pt x="488" y="1446"/>
                    </a:lnTo>
                    <a:lnTo>
                      <a:pt x="488" y="1462"/>
                    </a:lnTo>
                    <a:lnTo>
                      <a:pt x="533" y="1462"/>
                    </a:lnTo>
                    <a:lnTo>
                      <a:pt x="533" y="1468"/>
                    </a:lnTo>
                    <a:lnTo>
                      <a:pt x="569" y="1468"/>
                    </a:lnTo>
                    <a:lnTo>
                      <a:pt x="569" y="1477"/>
                    </a:lnTo>
                    <a:lnTo>
                      <a:pt x="605" y="1477"/>
                    </a:lnTo>
                    <a:lnTo>
                      <a:pt x="605" y="1482"/>
                    </a:lnTo>
                    <a:lnTo>
                      <a:pt x="642" y="1482"/>
                    </a:lnTo>
                    <a:lnTo>
                      <a:pt x="642" y="1499"/>
                    </a:lnTo>
                    <a:lnTo>
                      <a:pt x="684" y="1499"/>
                    </a:lnTo>
                    <a:lnTo>
                      <a:pt x="684" y="1505"/>
                    </a:lnTo>
                    <a:lnTo>
                      <a:pt x="721" y="1505"/>
                    </a:lnTo>
                    <a:lnTo>
                      <a:pt x="721" y="1513"/>
                    </a:lnTo>
                    <a:lnTo>
                      <a:pt x="757" y="1513"/>
                    </a:lnTo>
                    <a:lnTo>
                      <a:pt x="757" y="1519"/>
                    </a:lnTo>
                    <a:lnTo>
                      <a:pt x="788" y="1519"/>
                    </a:lnTo>
                    <a:lnTo>
                      <a:pt x="788" y="1536"/>
                    </a:lnTo>
                    <a:lnTo>
                      <a:pt x="867" y="1536"/>
                    </a:lnTo>
                    <a:lnTo>
                      <a:pt x="867" y="1550"/>
                    </a:lnTo>
                    <a:lnTo>
                      <a:pt x="903" y="1550"/>
                    </a:lnTo>
                    <a:lnTo>
                      <a:pt x="903" y="1556"/>
                    </a:lnTo>
                    <a:lnTo>
                      <a:pt x="940" y="1556"/>
                    </a:lnTo>
                    <a:lnTo>
                      <a:pt x="940" y="1565"/>
                    </a:lnTo>
                    <a:lnTo>
                      <a:pt x="984" y="1565"/>
                    </a:lnTo>
                    <a:lnTo>
                      <a:pt x="984" y="1579"/>
                    </a:lnTo>
                    <a:lnTo>
                      <a:pt x="1029" y="1579"/>
                    </a:lnTo>
                    <a:lnTo>
                      <a:pt x="1029" y="1587"/>
                    </a:lnTo>
                    <a:lnTo>
                      <a:pt x="1065" y="1587"/>
                    </a:lnTo>
                    <a:lnTo>
                      <a:pt x="1065" y="1594"/>
                    </a:lnTo>
                    <a:lnTo>
                      <a:pt x="1102" y="1594"/>
                    </a:lnTo>
                    <a:lnTo>
                      <a:pt x="1102" y="1601"/>
                    </a:lnTo>
                    <a:lnTo>
                      <a:pt x="1138" y="1601"/>
                    </a:lnTo>
                    <a:lnTo>
                      <a:pt x="1138" y="1616"/>
                    </a:lnTo>
                    <a:lnTo>
                      <a:pt x="1180" y="1616"/>
                    </a:lnTo>
                    <a:lnTo>
                      <a:pt x="1180" y="1624"/>
                    </a:lnTo>
                    <a:lnTo>
                      <a:pt x="1217" y="1624"/>
                    </a:lnTo>
                    <a:lnTo>
                      <a:pt x="1217" y="1638"/>
                    </a:lnTo>
                    <a:lnTo>
                      <a:pt x="1290" y="1638"/>
                    </a:lnTo>
                    <a:lnTo>
                      <a:pt x="1290" y="1647"/>
                    </a:lnTo>
                    <a:lnTo>
                      <a:pt x="1319" y="1647"/>
                    </a:lnTo>
                    <a:lnTo>
                      <a:pt x="1319" y="1653"/>
                    </a:lnTo>
                    <a:lnTo>
                      <a:pt x="1371" y="1653"/>
                    </a:lnTo>
                    <a:lnTo>
                      <a:pt x="1371" y="1667"/>
                    </a:lnTo>
                    <a:lnTo>
                      <a:pt x="1408" y="1667"/>
                    </a:lnTo>
                    <a:lnTo>
                      <a:pt x="1408" y="1675"/>
                    </a:lnTo>
                    <a:lnTo>
                      <a:pt x="1436" y="1675"/>
                    </a:lnTo>
                    <a:lnTo>
                      <a:pt x="1436" y="1684"/>
                    </a:lnTo>
                    <a:lnTo>
                      <a:pt x="1472" y="1684"/>
                    </a:lnTo>
                    <a:lnTo>
                      <a:pt x="1472" y="1698"/>
                    </a:lnTo>
                    <a:lnTo>
                      <a:pt x="1523" y="1698"/>
                    </a:lnTo>
                    <a:lnTo>
                      <a:pt x="1523" y="1704"/>
                    </a:lnTo>
                    <a:lnTo>
                      <a:pt x="1554" y="1704"/>
                    </a:lnTo>
                    <a:lnTo>
                      <a:pt x="1554" y="1712"/>
                    </a:lnTo>
                    <a:lnTo>
                      <a:pt x="1589" y="1712"/>
                    </a:lnTo>
                    <a:lnTo>
                      <a:pt x="1589" y="1720"/>
                    </a:lnTo>
                    <a:lnTo>
                      <a:pt x="1626" y="1720"/>
                    </a:lnTo>
                    <a:lnTo>
                      <a:pt x="1626" y="1735"/>
                    </a:lnTo>
                    <a:lnTo>
                      <a:pt x="1669" y="1735"/>
                    </a:lnTo>
                    <a:lnTo>
                      <a:pt x="1669" y="1741"/>
                    </a:lnTo>
                    <a:lnTo>
                      <a:pt x="1705" y="1741"/>
                    </a:lnTo>
                    <a:lnTo>
                      <a:pt x="1705" y="1757"/>
                    </a:lnTo>
                    <a:lnTo>
                      <a:pt x="1778" y="1757"/>
                    </a:lnTo>
                    <a:lnTo>
                      <a:pt x="1778" y="1763"/>
                    </a:lnTo>
                    <a:lnTo>
                      <a:pt x="1822" y="1763"/>
                    </a:lnTo>
                    <a:lnTo>
                      <a:pt x="1822" y="1772"/>
                    </a:lnTo>
                    <a:lnTo>
                      <a:pt x="1859" y="1772"/>
                    </a:lnTo>
                    <a:lnTo>
                      <a:pt x="1859" y="1786"/>
                    </a:lnTo>
                    <a:lnTo>
                      <a:pt x="1896" y="1786"/>
                    </a:lnTo>
                    <a:lnTo>
                      <a:pt x="1896" y="1794"/>
                    </a:lnTo>
                    <a:lnTo>
                      <a:pt x="1937" y="1794"/>
                    </a:lnTo>
                    <a:lnTo>
                      <a:pt x="1937" y="1800"/>
                    </a:lnTo>
                    <a:lnTo>
                      <a:pt x="1974" y="1800"/>
                    </a:lnTo>
                    <a:lnTo>
                      <a:pt x="1974" y="1814"/>
                    </a:lnTo>
                    <a:lnTo>
                      <a:pt x="2011" y="1814"/>
                    </a:lnTo>
                    <a:lnTo>
                      <a:pt x="2011" y="1823"/>
                    </a:lnTo>
                    <a:lnTo>
                      <a:pt x="2055" y="1823"/>
                    </a:lnTo>
                    <a:lnTo>
                      <a:pt x="2055" y="1829"/>
                    </a:lnTo>
                    <a:lnTo>
                      <a:pt x="2092" y="1829"/>
                    </a:lnTo>
                    <a:lnTo>
                      <a:pt x="2092" y="1845"/>
                    </a:lnTo>
                    <a:lnTo>
                      <a:pt x="2120" y="1845"/>
                    </a:lnTo>
                    <a:lnTo>
                      <a:pt x="2120" y="1851"/>
                    </a:lnTo>
                    <a:lnTo>
                      <a:pt x="2172" y="1851"/>
                    </a:lnTo>
                    <a:lnTo>
                      <a:pt x="2172" y="1845"/>
                    </a:lnTo>
                    <a:lnTo>
                      <a:pt x="2179" y="1845"/>
                    </a:lnTo>
                    <a:lnTo>
                      <a:pt x="2179" y="1800"/>
                    </a:lnTo>
                    <a:lnTo>
                      <a:pt x="2187" y="1800"/>
                    </a:lnTo>
                    <a:lnTo>
                      <a:pt x="2187" y="1772"/>
                    </a:lnTo>
                    <a:lnTo>
                      <a:pt x="2192" y="1772"/>
                    </a:lnTo>
                    <a:lnTo>
                      <a:pt x="2192" y="1757"/>
                    </a:lnTo>
                    <a:lnTo>
                      <a:pt x="2209" y="1757"/>
                    </a:lnTo>
                    <a:lnTo>
                      <a:pt x="2209" y="1712"/>
                    </a:lnTo>
                    <a:lnTo>
                      <a:pt x="2215" y="1712"/>
                    </a:lnTo>
                    <a:lnTo>
                      <a:pt x="2215" y="1684"/>
                    </a:lnTo>
                    <a:lnTo>
                      <a:pt x="2229" y="1684"/>
                    </a:lnTo>
                    <a:lnTo>
                      <a:pt x="2229" y="1667"/>
                    </a:lnTo>
                    <a:lnTo>
                      <a:pt x="2237" y="1667"/>
                    </a:lnTo>
                    <a:lnTo>
                      <a:pt x="2237" y="1638"/>
                    </a:lnTo>
                    <a:lnTo>
                      <a:pt x="2246" y="1638"/>
                    </a:lnTo>
                    <a:lnTo>
                      <a:pt x="2246" y="1624"/>
                    </a:lnTo>
                    <a:lnTo>
                      <a:pt x="2251" y="1624"/>
                    </a:lnTo>
                    <a:lnTo>
                      <a:pt x="2251" y="1587"/>
                    </a:lnTo>
                    <a:lnTo>
                      <a:pt x="2266" y="1587"/>
                    </a:lnTo>
                    <a:lnTo>
                      <a:pt x="2266" y="1565"/>
                    </a:lnTo>
                    <a:lnTo>
                      <a:pt x="2274" y="1565"/>
                    </a:lnTo>
                    <a:lnTo>
                      <a:pt x="2274" y="1536"/>
                    </a:lnTo>
                    <a:lnTo>
                      <a:pt x="2288" y="1536"/>
                    </a:lnTo>
                    <a:lnTo>
                      <a:pt x="2288" y="1482"/>
                    </a:lnTo>
                    <a:lnTo>
                      <a:pt x="2302" y="1482"/>
                    </a:lnTo>
                    <a:lnTo>
                      <a:pt x="2302" y="1468"/>
                    </a:lnTo>
                    <a:lnTo>
                      <a:pt x="2310" y="1468"/>
                    </a:lnTo>
                    <a:lnTo>
                      <a:pt x="2310" y="1440"/>
                    </a:lnTo>
                    <a:lnTo>
                      <a:pt x="2318" y="1440"/>
                    </a:lnTo>
                    <a:lnTo>
                      <a:pt x="2318" y="1425"/>
                    </a:lnTo>
                    <a:lnTo>
                      <a:pt x="2324" y="1425"/>
                    </a:lnTo>
                    <a:lnTo>
                      <a:pt x="2324" y="1403"/>
                    </a:lnTo>
                    <a:lnTo>
                      <a:pt x="2338" y="1403"/>
                    </a:lnTo>
                    <a:lnTo>
                      <a:pt x="2338" y="1380"/>
                    </a:lnTo>
                    <a:lnTo>
                      <a:pt x="2347" y="1380"/>
                    </a:lnTo>
                    <a:lnTo>
                      <a:pt x="2347" y="1357"/>
                    </a:lnTo>
                    <a:lnTo>
                      <a:pt x="2353" y="1357"/>
                    </a:lnTo>
                    <a:lnTo>
                      <a:pt x="2353" y="1321"/>
                    </a:lnTo>
                    <a:lnTo>
                      <a:pt x="2369" y="1321"/>
                    </a:lnTo>
                    <a:lnTo>
                      <a:pt x="2369" y="1297"/>
                    </a:lnTo>
                    <a:lnTo>
                      <a:pt x="2375" y="1297"/>
                    </a:lnTo>
                    <a:lnTo>
                      <a:pt x="2375" y="1261"/>
                    </a:lnTo>
                    <a:lnTo>
                      <a:pt x="2383" y="1261"/>
                    </a:lnTo>
                    <a:lnTo>
                      <a:pt x="2383" y="1240"/>
                    </a:lnTo>
                    <a:lnTo>
                      <a:pt x="2390" y="1240"/>
                    </a:lnTo>
                    <a:lnTo>
                      <a:pt x="2390" y="1224"/>
                    </a:lnTo>
                    <a:lnTo>
                      <a:pt x="2405" y="1224"/>
                    </a:lnTo>
                    <a:lnTo>
                      <a:pt x="2405" y="1196"/>
                    </a:lnTo>
                    <a:lnTo>
                      <a:pt x="2412" y="1196"/>
                    </a:lnTo>
                    <a:lnTo>
                      <a:pt x="2412" y="1181"/>
                    </a:lnTo>
                    <a:lnTo>
                      <a:pt x="2420" y="1181"/>
                    </a:lnTo>
                    <a:lnTo>
                      <a:pt x="2420" y="1145"/>
                    </a:lnTo>
                    <a:lnTo>
                      <a:pt x="2425" y="1145"/>
                    </a:lnTo>
                    <a:lnTo>
                      <a:pt x="2425" y="1121"/>
                    </a:lnTo>
                    <a:lnTo>
                      <a:pt x="2434" y="1121"/>
                    </a:lnTo>
                    <a:lnTo>
                      <a:pt x="2434" y="1108"/>
                    </a:lnTo>
                    <a:lnTo>
                      <a:pt x="2442" y="1108"/>
                    </a:lnTo>
                    <a:lnTo>
                      <a:pt x="2442" y="1077"/>
                    </a:lnTo>
                    <a:lnTo>
                      <a:pt x="2448" y="1077"/>
                    </a:lnTo>
                    <a:lnTo>
                      <a:pt x="2448" y="1048"/>
                    </a:lnTo>
                    <a:lnTo>
                      <a:pt x="2462" y="1048"/>
                    </a:lnTo>
                    <a:lnTo>
                      <a:pt x="2462" y="1025"/>
                    </a:lnTo>
                    <a:lnTo>
                      <a:pt x="2470" y="1025"/>
                    </a:lnTo>
                    <a:lnTo>
                      <a:pt x="2470" y="1002"/>
                    </a:lnTo>
                    <a:lnTo>
                      <a:pt x="2484" y="1002"/>
                    </a:lnTo>
                    <a:lnTo>
                      <a:pt x="2484" y="989"/>
                    </a:lnTo>
                    <a:lnTo>
                      <a:pt x="2492" y="989"/>
                    </a:lnTo>
                    <a:lnTo>
                      <a:pt x="2492" y="960"/>
                    </a:lnTo>
                    <a:lnTo>
                      <a:pt x="2499" y="960"/>
                    </a:lnTo>
                    <a:lnTo>
                      <a:pt x="2499" y="929"/>
                    </a:lnTo>
                    <a:lnTo>
                      <a:pt x="2507" y="929"/>
                    </a:lnTo>
                    <a:lnTo>
                      <a:pt x="2507" y="892"/>
                    </a:lnTo>
                    <a:lnTo>
                      <a:pt x="2521" y="892"/>
                    </a:lnTo>
                    <a:lnTo>
                      <a:pt x="2521" y="872"/>
                    </a:lnTo>
                    <a:lnTo>
                      <a:pt x="2529" y="872"/>
                    </a:lnTo>
                    <a:lnTo>
                      <a:pt x="2529" y="841"/>
                    </a:lnTo>
                    <a:lnTo>
                      <a:pt x="2535" y="841"/>
                    </a:lnTo>
                    <a:lnTo>
                      <a:pt x="2535" y="826"/>
                    </a:lnTo>
                    <a:lnTo>
                      <a:pt x="2543" y="826"/>
                    </a:lnTo>
                    <a:lnTo>
                      <a:pt x="2543" y="789"/>
                    </a:lnTo>
                    <a:lnTo>
                      <a:pt x="2551" y="789"/>
                    </a:lnTo>
                    <a:lnTo>
                      <a:pt x="2551" y="767"/>
                    </a:lnTo>
                    <a:lnTo>
                      <a:pt x="2557" y="767"/>
                    </a:lnTo>
                    <a:lnTo>
                      <a:pt x="2557" y="745"/>
                    </a:lnTo>
                    <a:lnTo>
                      <a:pt x="2571" y="745"/>
                    </a:lnTo>
                    <a:lnTo>
                      <a:pt x="2571" y="723"/>
                    </a:lnTo>
                    <a:lnTo>
                      <a:pt x="2579" y="723"/>
                    </a:lnTo>
                    <a:lnTo>
                      <a:pt x="2579" y="693"/>
                    </a:lnTo>
                    <a:lnTo>
                      <a:pt x="2588" y="693"/>
                    </a:lnTo>
                    <a:lnTo>
                      <a:pt x="2588" y="670"/>
                    </a:lnTo>
                    <a:lnTo>
                      <a:pt x="2601" y="670"/>
                    </a:lnTo>
                    <a:lnTo>
                      <a:pt x="2601" y="642"/>
                    </a:lnTo>
                    <a:lnTo>
                      <a:pt x="2608" y="642"/>
                    </a:lnTo>
                    <a:lnTo>
                      <a:pt x="2608" y="613"/>
                    </a:lnTo>
                    <a:lnTo>
                      <a:pt x="2616" y="613"/>
                    </a:lnTo>
                    <a:lnTo>
                      <a:pt x="2616" y="591"/>
                    </a:lnTo>
                    <a:lnTo>
                      <a:pt x="2624" y="591"/>
                    </a:lnTo>
                    <a:lnTo>
                      <a:pt x="2624" y="569"/>
                    </a:lnTo>
                    <a:lnTo>
                      <a:pt x="2638" y="569"/>
                    </a:lnTo>
                    <a:lnTo>
                      <a:pt x="2638" y="545"/>
                    </a:lnTo>
                    <a:lnTo>
                      <a:pt x="2644" y="545"/>
                    </a:lnTo>
                    <a:lnTo>
                      <a:pt x="2644" y="523"/>
                    </a:lnTo>
                    <a:lnTo>
                      <a:pt x="2653" y="523"/>
                    </a:lnTo>
                    <a:lnTo>
                      <a:pt x="2653" y="486"/>
                    </a:lnTo>
                    <a:lnTo>
                      <a:pt x="2608" y="486"/>
                    </a:lnTo>
                    <a:lnTo>
                      <a:pt x="2608" y="472"/>
                    </a:lnTo>
                    <a:lnTo>
                      <a:pt x="2529" y="472"/>
                    </a:lnTo>
                    <a:lnTo>
                      <a:pt x="2529" y="457"/>
                    </a:lnTo>
                    <a:lnTo>
                      <a:pt x="2492" y="457"/>
                    </a:lnTo>
                    <a:lnTo>
                      <a:pt x="2492" y="450"/>
                    </a:lnTo>
                    <a:lnTo>
                      <a:pt x="2442" y="450"/>
                    </a:lnTo>
                    <a:lnTo>
                      <a:pt x="2442" y="435"/>
                    </a:lnTo>
                    <a:lnTo>
                      <a:pt x="2369" y="435"/>
                    </a:lnTo>
                    <a:lnTo>
                      <a:pt x="2369" y="421"/>
                    </a:lnTo>
                    <a:lnTo>
                      <a:pt x="2324" y="421"/>
                    </a:lnTo>
                    <a:lnTo>
                      <a:pt x="2324" y="413"/>
                    </a:lnTo>
                    <a:lnTo>
                      <a:pt x="2288" y="413"/>
                    </a:lnTo>
                    <a:lnTo>
                      <a:pt x="2288" y="406"/>
                    </a:lnTo>
                    <a:lnTo>
                      <a:pt x="2246" y="406"/>
                    </a:lnTo>
                    <a:lnTo>
                      <a:pt x="2246" y="391"/>
                    </a:lnTo>
                    <a:lnTo>
                      <a:pt x="2209" y="391"/>
                    </a:lnTo>
                    <a:lnTo>
                      <a:pt x="2209" y="384"/>
                    </a:lnTo>
                    <a:lnTo>
                      <a:pt x="2172" y="384"/>
                    </a:lnTo>
                    <a:lnTo>
                      <a:pt x="2172" y="375"/>
                    </a:lnTo>
                    <a:lnTo>
                      <a:pt x="2120" y="375"/>
                    </a:lnTo>
                    <a:lnTo>
                      <a:pt x="2120" y="369"/>
                    </a:lnTo>
                    <a:lnTo>
                      <a:pt x="2092" y="369"/>
                    </a:lnTo>
                    <a:lnTo>
                      <a:pt x="2092" y="355"/>
                    </a:lnTo>
                    <a:lnTo>
                      <a:pt x="2041" y="355"/>
                    </a:lnTo>
                    <a:lnTo>
                      <a:pt x="2041" y="347"/>
                    </a:lnTo>
                    <a:lnTo>
                      <a:pt x="2005" y="347"/>
                    </a:lnTo>
                    <a:lnTo>
                      <a:pt x="2005" y="338"/>
                    </a:lnTo>
                    <a:lnTo>
                      <a:pt x="1959" y="338"/>
                    </a:lnTo>
                    <a:lnTo>
                      <a:pt x="1959" y="332"/>
                    </a:lnTo>
                    <a:lnTo>
                      <a:pt x="1924" y="332"/>
                    </a:lnTo>
                    <a:lnTo>
                      <a:pt x="1924" y="324"/>
                    </a:lnTo>
                    <a:lnTo>
                      <a:pt x="1881" y="324"/>
                    </a:lnTo>
                    <a:lnTo>
                      <a:pt x="1881" y="318"/>
                    </a:lnTo>
                    <a:lnTo>
                      <a:pt x="1844" y="318"/>
                    </a:lnTo>
                    <a:lnTo>
                      <a:pt x="1844" y="310"/>
                    </a:lnTo>
                    <a:lnTo>
                      <a:pt x="1800" y="310"/>
                    </a:lnTo>
                    <a:lnTo>
                      <a:pt x="1800" y="296"/>
                    </a:lnTo>
                    <a:lnTo>
                      <a:pt x="1763" y="296"/>
                    </a:lnTo>
                    <a:lnTo>
                      <a:pt x="1763" y="287"/>
                    </a:lnTo>
                    <a:lnTo>
                      <a:pt x="1719" y="287"/>
                    </a:lnTo>
                    <a:lnTo>
                      <a:pt x="1719" y="272"/>
                    </a:lnTo>
                    <a:lnTo>
                      <a:pt x="1641" y="272"/>
                    </a:lnTo>
                    <a:lnTo>
                      <a:pt x="1641" y="259"/>
                    </a:lnTo>
                    <a:lnTo>
                      <a:pt x="1604" y="259"/>
                    </a:lnTo>
                    <a:lnTo>
                      <a:pt x="1604" y="250"/>
                    </a:lnTo>
                    <a:lnTo>
                      <a:pt x="1567" y="250"/>
                    </a:lnTo>
                    <a:lnTo>
                      <a:pt x="1567" y="236"/>
                    </a:lnTo>
                    <a:lnTo>
                      <a:pt x="1523" y="236"/>
                    </a:lnTo>
                    <a:lnTo>
                      <a:pt x="1523" y="228"/>
                    </a:lnTo>
                    <a:lnTo>
                      <a:pt x="1486" y="228"/>
                    </a:lnTo>
                    <a:lnTo>
                      <a:pt x="1486" y="222"/>
                    </a:lnTo>
                    <a:lnTo>
                      <a:pt x="1436" y="222"/>
                    </a:lnTo>
                    <a:lnTo>
                      <a:pt x="1436" y="213"/>
                    </a:lnTo>
                    <a:lnTo>
                      <a:pt x="1408" y="213"/>
                    </a:lnTo>
                    <a:lnTo>
                      <a:pt x="1408" y="208"/>
                    </a:lnTo>
                    <a:lnTo>
                      <a:pt x="1354" y="208"/>
                    </a:lnTo>
                    <a:lnTo>
                      <a:pt x="1354" y="199"/>
                    </a:lnTo>
                    <a:lnTo>
                      <a:pt x="1319" y="199"/>
                    </a:lnTo>
                    <a:lnTo>
                      <a:pt x="1319" y="184"/>
                    </a:lnTo>
                    <a:lnTo>
                      <a:pt x="1276" y="184"/>
                    </a:lnTo>
                    <a:lnTo>
                      <a:pt x="1276" y="177"/>
                    </a:lnTo>
                    <a:lnTo>
                      <a:pt x="1239" y="177"/>
                    </a:lnTo>
                    <a:lnTo>
                      <a:pt x="1239" y="171"/>
                    </a:lnTo>
                    <a:lnTo>
                      <a:pt x="1195" y="171"/>
                    </a:lnTo>
                    <a:lnTo>
                      <a:pt x="1195" y="154"/>
                    </a:lnTo>
                    <a:lnTo>
                      <a:pt x="1158" y="154"/>
                    </a:lnTo>
                    <a:lnTo>
                      <a:pt x="1158" y="148"/>
                    </a:lnTo>
                    <a:lnTo>
                      <a:pt x="1116" y="148"/>
                    </a:lnTo>
                    <a:lnTo>
                      <a:pt x="1116" y="140"/>
                    </a:lnTo>
                    <a:lnTo>
                      <a:pt x="1079" y="140"/>
                    </a:lnTo>
                    <a:lnTo>
                      <a:pt x="1079" y="133"/>
                    </a:lnTo>
                    <a:lnTo>
                      <a:pt x="1034" y="133"/>
                    </a:lnTo>
                    <a:lnTo>
                      <a:pt x="1034" y="118"/>
                    </a:lnTo>
                    <a:lnTo>
                      <a:pt x="999" y="118"/>
                    </a:lnTo>
                    <a:lnTo>
                      <a:pt x="999" y="111"/>
                    </a:lnTo>
                    <a:lnTo>
                      <a:pt x="919" y="111"/>
                    </a:lnTo>
                    <a:lnTo>
                      <a:pt x="919" y="96"/>
                    </a:lnTo>
                    <a:lnTo>
                      <a:pt x="867" y="96"/>
                    </a:lnTo>
                    <a:lnTo>
                      <a:pt x="867" y="89"/>
                    </a:lnTo>
                    <a:lnTo>
                      <a:pt x="838" y="89"/>
                    </a:lnTo>
                    <a:lnTo>
                      <a:pt x="838" y="80"/>
                    </a:lnTo>
                    <a:lnTo>
                      <a:pt x="788" y="80"/>
                    </a:lnTo>
                    <a:lnTo>
                      <a:pt x="788" y="66"/>
                    </a:lnTo>
                    <a:lnTo>
                      <a:pt x="757" y="66"/>
                    </a:lnTo>
                    <a:lnTo>
                      <a:pt x="757" y="59"/>
                    </a:lnTo>
                    <a:lnTo>
                      <a:pt x="707" y="59"/>
                    </a:lnTo>
                    <a:lnTo>
                      <a:pt x="707" y="52"/>
                    </a:lnTo>
                    <a:lnTo>
                      <a:pt x="670" y="52"/>
                    </a:lnTo>
                    <a:lnTo>
                      <a:pt x="670" y="37"/>
                    </a:lnTo>
                    <a:lnTo>
                      <a:pt x="627" y="37"/>
                    </a:lnTo>
                    <a:lnTo>
                      <a:pt x="627" y="28"/>
                    </a:lnTo>
                    <a:lnTo>
                      <a:pt x="592" y="28"/>
                    </a:lnTo>
                    <a:lnTo>
                      <a:pt x="592" y="23"/>
                    </a:lnTo>
                    <a:lnTo>
                      <a:pt x="555" y="23"/>
                    </a:lnTo>
                    <a:lnTo>
                      <a:pt x="555" y="15"/>
                    </a:lnTo>
                    <a:lnTo>
                      <a:pt x="510" y="15"/>
                    </a:lnTo>
                    <a:lnTo>
                      <a:pt x="510" y="0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0202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686;p10">
                <a:extLst>
                  <a:ext uri="{FF2B5EF4-FFF2-40B4-BE49-F238E27FC236}">
                    <a16:creationId xmlns:a16="http://schemas.microsoft.com/office/drawing/2014/main" id="{DDB25009-4906-C44E-9205-F61F42DC47BE}"/>
                  </a:ext>
                </a:extLst>
              </p:cNvPr>
              <p:cNvSpPr/>
              <p:nvPr/>
            </p:nvSpPr>
            <p:spPr>
              <a:xfrm>
                <a:off x="4804" y="1859"/>
                <a:ext cx="253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851" extrusionOk="0">
                    <a:moveTo>
                      <a:pt x="407" y="0"/>
                    </a:moveTo>
                    <a:lnTo>
                      <a:pt x="407" y="28"/>
                    </a:lnTo>
                    <a:lnTo>
                      <a:pt x="399" y="28"/>
                    </a:lnTo>
                    <a:lnTo>
                      <a:pt x="399" y="59"/>
                    </a:lnTo>
                    <a:lnTo>
                      <a:pt x="393" y="59"/>
                    </a:lnTo>
                    <a:lnTo>
                      <a:pt x="393" y="89"/>
                    </a:lnTo>
                    <a:lnTo>
                      <a:pt x="384" y="89"/>
                    </a:lnTo>
                    <a:lnTo>
                      <a:pt x="384" y="111"/>
                    </a:lnTo>
                    <a:lnTo>
                      <a:pt x="371" y="111"/>
                    </a:lnTo>
                    <a:lnTo>
                      <a:pt x="371" y="133"/>
                    </a:lnTo>
                    <a:lnTo>
                      <a:pt x="362" y="133"/>
                    </a:lnTo>
                    <a:lnTo>
                      <a:pt x="362" y="184"/>
                    </a:lnTo>
                    <a:lnTo>
                      <a:pt x="349" y="184"/>
                    </a:lnTo>
                    <a:lnTo>
                      <a:pt x="349" y="208"/>
                    </a:lnTo>
                    <a:lnTo>
                      <a:pt x="342" y="208"/>
                    </a:lnTo>
                    <a:lnTo>
                      <a:pt x="342" y="228"/>
                    </a:lnTo>
                    <a:lnTo>
                      <a:pt x="325" y="228"/>
                    </a:lnTo>
                    <a:lnTo>
                      <a:pt x="325" y="272"/>
                    </a:lnTo>
                    <a:lnTo>
                      <a:pt x="312" y="272"/>
                    </a:lnTo>
                    <a:lnTo>
                      <a:pt x="312" y="310"/>
                    </a:lnTo>
                    <a:lnTo>
                      <a:pt x="306" y="310"/>
                    </a:lnTo>
                    <a:lnTo>
                      <a:pt x="306" y="332"/>
                    </a:lnTo>
                    <a:lnTo>
                      <a:pt x="290" y="332"/>
                    </a:lnTo>
                    <a:lnTo>
                      <a:pt x="290" y="375"/>
                    </a:lnTo>
                    <a:lnTo>
                      <a:pt x="275" y="375"/>
                    </a:lnTo>
                    <a:lnTo>
                      <a:pt x="275" y="406"/>
                    </a:lnTo>
                    <a:lnTo>
                      <a:pt x="269" y="406"/>
                    </a:lnTo>
                    <a:lnTo>
                      <a:pt x="269" y="435"/>
                    </a:lnTo>
                    <a:lnTo>
                      <a:pt x="253" y="435"/>
                    </a:lnTo>
                    <a:lnTo>
                      <a:pt x="253" y="472"/>
                    </a:lnTo>
                    <a:lnTo>
                      <a:pt x="238" y="472"/>
                    </a:lnTo>
                    <a:lnTo>
                      <a:pt x="238" y="509"/>
                    </a:lnTo>
                    <a:lnTo>
                      <a:pt x="233" y="509"/>
                    </a:lnTo>
                    <a:lnTo>
                      <a:pt x="233" y="531"/>
                    </a:lnTo>
                    <a:lnTo>
                      <a:pt x="225" y="531"/>
                    </a:lnTo>
                    <a:lnTo>
                      <a:pt x="225" y="545"/>
                    </a:lnTo>
                    <a:lnTo>
                      <a:pt x="210" y="545"/>
                    </a:lnTo>
                    <a:lnTo>
                      <a:pt x="210" y="576"/>
                    </a:lnTo>
                    <a:lnTo>
                      <a:pt x="203" y="576"/>
                    </a:lnTo>
                    <a:lnTo>
                      <a:pt x="203" y="605"/>
                    </a:lnTo>
                    <a:lnTo>
                      <a:pt x="196" y="605"/>
                    </a:lnTo>
                    <a:lnTo>
                      <a:pt x="196" y="628"/>
                    </a:lnTo>
                    <a:lnTo>
                      <a:pt x="188" y="628"/>
                    </a:lnTo>
                    <a:lnTo>
                      <a:pt x="188" y="650"/>
                    </a:lnTo>
                    <a:lnTo>
                      <a:pt x="174" y="650"/>
                    </a:lnTo>
                    <a:lnTo>
                      <a:pt x="174" y="670"/>
                    </a:lnTo>
                    <a:lnTo>
                      <a:pt x="166" y="670"/>
                    </a:lnTo>
                    <a:lnTo>
                      <a:pt x="166" y="708"/>
                    </a:lnTo>
                    <a:lnTo>
                      <a:pt x="160" y="708"/>
                    </a:lnTo>
                    <a:lnTo>
                      <a:pt x="160" y="723"/>
                    </a:lnTo>
                    <a:lnTo>
                      <a:pt x="151" y="723"/>
                    </a:lnTo>
                    <a:lnTo>
                      <a:pt x="151" y="753"/>
                    </a:lnTo>
                    <a:lnTo>
                      <a:pt x="138" y="753"/>
                    </a:lnTo>
                    <a:lnTo>
                      <a:pt x="138" y="804"/>
                    </a:lnTo>
                    <a:lnTo>
                      <a:pt x="129" y="804"/>
                    </a:lnTo>
                    <a:lnTo>
                      <a:pt x="129" y="826"/>
                    </a:lnTo>
                    <a:lnTo>
                      <a:pt x="116" y="826"/>
                    </a:lnTo>
                    <a:lnTo>
                      <a:pt x="116" y="849"/>
                    </a:lnTo>
                    <a:lnTo>
                      <a:pt x="109" y="849"/>
                    </a:lnTo>
                    <a:lnTo>
                      <a:pt x="109" y="872"/>
                    </a:lnTo>
                    <a:lnTo>
                      <a:pt x="93" y="872"/>
                    </a:lnTo>
                    <a:lnTo>
                      <a:pt x="93" y="892"/>
                    </a:lnTo>
                    <a:lnTo>
                      <a:pt x="87" y="892"/>
                    </a:lnTo>
                    <a:lnTo>
                      <a:pt x="87" y="923"/>
                    </a:lnTo>
                    <a:lnTo>
                      <a:pt x="79" y="923"/>
                    </a:lnTo>
                    <a:lnTo>
                      <a:pt x="79" y="952"/>
                    </a:lnTo>
                    <a:lnTo>
                      <a:pt x="73" y="952"/>
                    </a:lnTo>
                    <a:lnTo>
                      <a:pt x="73" y="982"/>
                    </a:lnTo>
                    <a:lnTo>
                      <a:pt x="57" y="982"/>
                    </a:lnTo>
                    <a:lnTo>
                      <a:pt x="57" y="989"/>
                    </a:lnTo>
                    <a:lnTo>
                      <a:pt x="51" y="989"/>
                    </a:lnTo>
                    <a:lnTo>
                      <a:pt x="51" y="1025"/>
                    </a:lnTo>
                    <a:lnTo>
                      <a:pt x="42" y="1025"/>
                    </a:lnTo>
                    <a:lnTo>
                      <a:pt x="42" y="1048"/>
                    </a:lnTo>
                    <a:lnTo>
                      <a:pt x="36" y="1048"/>
                    </a:lnTo>
                    <a:lnTo>
                      <a:pt x="36" y="1077"/>
                    </a:lnTo>
                    <a:lnTo>
                      <a:pt x="29" y="1077"/>
                    </a:lnTo>
                    <a:lnTo>
                      <a:pt x="29" y="1093"/>
                    </a:lnTo>
                    <a:lnTo>
                      <a:pt x="20" y="1093"/>
                    </a:lnTo>
                    <a:lnTo>
                      <a:pt x="20" y="1121"/>
                    </a:lnTo>
                    <a:lnTo>
                      <a:pt x="6" y="1121"/>
                    </a:lnTo>
                    <a:lnTo>
                      <a:pt x="6" y="1150"/>
                    </a:lnTo>
                    <a:lnTo>
                      <a:pt x="0" y="1150"/>
                    </a:lnTo>
                    <a:lnTo>
                      <a:pt x="0" y="1352"/>
                    </a:lnTo>
                    <a:lnTo>
                      <a:pt x="6" y="1352"/>
                    </a:lnTo>
                    <a:lnTo>
                      <a:pt x="6" y="1357"/>
                    </a:lnTo>
                    <a:lnTo>
                      <a:pt x="42" y="1357"/>
                    </a:lnTo>
                    <a:lnTo>
                      <a:pt x="42" y="1365"/>
                    </a:lnTo>
                    <a:lnTo>
                      <a:pt x="79" y="1365"/>
                    </a:lnTo>
                    <a:lnTo>
                      <a:pt x="79" y="1380"/>
                    </a:lnTo>
                    <a:lnTo>
                      <a:pt x="129" y="1380"/>
                    </a:lnTo>
                    <a:lnTo>
                      <a:pt x="129" y="1388"/>
                    </a:lnTo>
                    <a:lnTo>
                      <a:pt x="160" y="1388"/>
                    </a:lnTo>
                    <a:lnTo>
                      <a:pt x="160" y="1403"/>
                    </a:lnTo>
                    <a:lnTo>
                      <a:pt x="233" y="1403"/>
                    </a:lnTo>
                    <a:lnTo>
                      <a:pt x="233" y="1417"/>
                    </a:lnTo>
                    <a:lnTo>
                      <a:pt x="275" y="1417"/>
                    </a:lnTo>
                    <a:lnTo>
                      <a:pt x="275" y="1425"/>
                    </a:lnTo>
                    <a:lnTo>
                      <a:pt x="312" y="1425"/>
                    </a:lnTo>
                    <a:lnTo>
                      <a:pt x="312" y="1431"/>
                    </a:lnTo>
                    <a:lnTo>
                      <a:pt x="349" y="1431"/>
                    </a:lnTo>
                    <a:lnTo>
                      <a:pt x="349" y="1440"/>
                    </a:lnTo>
                    <a:lnTo>
                      <a:pt x="384" y="1440"/>
                    </a:lnTo>
                    <a:lnTo>
                      <a:pt x="384" y="1446"/>
                    </a:lnTo>
                    <a:lnTo>
                      <a:pt x="421" y="1446"/>
                    </a:lnTo>
                    <a:lnTo>
                      <a:pt x="421" y="1462"/>
                    </a:lnTo>
                    <a:lnTo>
                      <a:pt x="466" y="1462"/>
                    </a:lnTo>
                    <a:lnTo>
                      <a:pt x="466" y="1468"/>
                    </a:lnTo>
                    <a:lnTo>
                      <a:pt x="502" y="1468"/>
                    </a:lnTo>
                    <a:lnTo>
                      <a:pt x="502" y="1477"/>
                    </a:lnTo>
                    <a:lnTo>
                      <a:pt x="538" y="1477"/>
                    </a:lnTo>
                    <a:lnTo>
                      <a:pt x="538" y="1482"/>
                    </a:lnTo>
                    <a:lnTo>
                      <a:pt x="575" y="1482"/>
                    </a:lnTo>
                    <a:lnTo>
                      <a:pt x="575" y="1499"/>
                    </a:lnTo>
                    <a:lnTo>
                      <a:pt x="617" y="1499"/>
                    </a:lnTo>
                    <a:lnTo>
                      <a:pt x="617" y="1505"/>
                    </a:lnTo>
                    <a:lnTo>
                      <a:pt x="654" y="1505"/>
                    </a:lnTo>
                    <a:lnTo>
                      <a:pt x="654" y="1513"/>
                    </a:lnTo>
                    <a:lnTo>
                      <a:pt x="690" y="1513"/>
                    </a:lnTo>
                    <a:lnTo>
                      <a:pt x="690" y="1519"/>
                    </a:lnTo>
                    <a:lnTo>
                      <a:pt x="721" y="1519"/>
                    </a:lnTo>
                    <a:lnTo>
                      <a:pt x="721" y="1536"/>
                    </a:lnTo>
                    <a:lnTo>
                      <a:pt x="800" y="1536"/>
                    </a:lnTo>
                    <a:lnTo>
                      <a:pt x="800" y="1550"/>
                    </a:lnTo>
                    <a:lnTo>
                      <a:pt x="836" y="1550"/>
                    </a:lnTo>
                    <a:lnTo>
                      <a:pt x="836" y="1556"/>
                    </a:lnTo>
                    <a:lnTo>
                      <a:pt x="873" y="1556"/>
                    </a:lnTo>
                    <a:lnTo>
                      <a:pt x="873" y="1565"/>
                    </a:lnTo>
                    <a:lnTo>
                      <a:pt x="917" y="1565"/>
                    </a:lnTo>
                    <a:lnTo>
                      <a:pt x="917" y="1579"/>
                    </a:lnTo>
                    <a:lnTo>
                      <a:pt x="962" y="1579"/>
                    </a:lnTo>
                    <a:lnTo>
                      <a:pt x="962" y="1587"/>
                    </a:lnTo>
                    <a:lnTo>
                      <a:pt x="998" y="1587"/>
                    </a:lnTo>
                    <a:lnTo>
                      <a:pt x="998" y="1594"/>
                    </a:lnTo>
                    <a:lnTo>
                      <a:pt x="1035" y="1594"/>
                    </a:lnTo>
                    <a:lnTo>
                      <a:pt x="1035" y="1601"/>
                    </a:lnTo>
                    <a:lnTo>
                      <a:pt x="1071" y="1601"/>
                    </a:lnTo>
                    <a:lnTo>
                      <a:pt x="1071" y="1616"/>
                    </a:lnTo>
                    <a:lnTo>
                      <a:pt x="1113" y="1616"/>
                    </a:lnTo>
                    <a:lnTo>
                      <a:pt x="1113" y="1624"/>
                    </a:lnTo>
                    <a:lnTo>
                      <a:pt x="1150" y="1624"/>
                    </a:lnTo>
                    <a:lnTo>
                      <a:pt x="1150" y="1638"/>
                    </a:lnTo>
                    <a:lnTo>
                      <a:pt x="1223" y="1638"/>
                    </a:lnTo>
                    <a:lnTo>
                      <a:pt x="1223" y="1647"/>
                    </a:lnTo>
                    <a:lnTo>
                      <a:pt x="1252" y="1647"/>
                    </a:lnTo>
                    <a:lnTo>
                      <a:pt x="1252" y="1653"/>
                    </a:lnTo>
                    <a:lnTo>
                      <a:pt x="1304" y="1653"/>
                    </a:lnTo>
                    <a:lnTo>
                      <a:pt x="1304" y="1667"/>
                    </a:lnTo>
                    <a:lnTo>
                      <a:pt x="1341" y="1667"/>
                    </a:lnTo>
                    <a:lnTo>
                      <a:pt x="1341" y="1675"/>
                    </a:lnTo>
                    <a:lnTo>
                      <a:pt x="1369" y="1675"/>
                    </a:lnTo>
                    <a:lnTo>
                      <a:pt x="1369" y="1684"/>
                    </a:lnTo>
                    <a:lnTo>
                      <a:pt x="1405" y="1684"/>
                    </a:lnTo>
                    <a:lnTo>
                      <a:pt x="1405" y="1698"/>
                    </a:lnTo>
                    <a:lnTo>
                      <a:pt x="1456" y="1698"/>
                    </a:lnTo>
                    <a:lnTo>
                      <a:pt x="1456" y="1704"/>
                    </a:lnTo>
                    <a:lnTo>
                      <a:pt x="1487" y="1704"/>
                    </a:lnTo>
                    <a:lnTo>
                      <a:pt x="1487" y="1712"/>
                    </a:lnTo>
                    <a:lnTo>
                      <a:pt x="1522" y="1712"/>
                    </a:lnTo>
                    <a:lnTo>
                      <a:pt x="1522" y="1720"/>
                    </a:lnTo>
                    <a:lnTo>
                      <a:pt x="1559" y="1720"/>
                    </a:lnTo>
                    <a:lnTo>
                      <a:pt x="1559" y="1735"/>
                    </a:lnTo>
                    <a:lnTo>
                      <a:pt x="1602" y="1735"/>
                    </a:lnTo>
                    <a:lnTo>
                      <a:pt x="1602" y="1741"/>
                    </a:lnTo>
                    <a:lnTo>
                      <a:pt x="1638" y="1741"/>
                    </a:lnTo>
                    <a:lnTo>
                      <a:pt x="1638" y="1757"/>
                    </a:lnTo>
                    <a:lnTo>
                      <a:pt x="1711" y="1757"/>
                    </a:lnTo>
                    <a:lnTo>
                      <a:pt x="1711" y="1763"/>
                    </a:lnTo>
                    <a:lnTo>
                      <a:pt x="1755" y="1763"/>
                    </a:lnTo>
                    <a:lnTo>
                      <a:pt x="1755" y="1772"/>
                    </a:lnTo>
                    <a:lnTo>
                      <a:pt x="1792" y="1772"/>
                    </a:lnTo>
                    <a:lnTo>
                      <a:pt x="1792" y="1786"/>
                    </a:lnTo>
                    <a:lnTo>
                      <a:pt x="1829" y="1786"/>
                    </a:lnTo>
                    <a:lnTo>
                      <a:pt x="1829" y="1794"/>
                    </a:lnTo>
                    <a:lnTo>
                      <a:pt x="1870" y="1794"/>
                    </a:lnTo>
                    <a:lnTo>
                      <a:pt x="1870" y="1800"/>
                    </a:lnTo>
                    <a:lnTo>
                      <a:pt x="1907" y="1800"/>
                    </a:lnTo>
                    <a:lnTo>
                      <a:pt x="1907" y="1814"/>
                    </a:lnTo>
                    <a:lnTo>
                      <a:pt x="1944" y="1814"/>
                    </a:lnTo>
                    <a:lnTo>
                      <a:pt x="1944" y="1823"/>
                    </a:lnTo>
                    <a:lnTo>
                      <a:pt x="1988" y="1823"/>
                    </a:lnTo>
                    <a:lnTo>
                      <a:pt x="1988" y="1829"/>
                    </a:lnTo>
                    <a:lnTo>
                      <a:pt x="2025" y="1829"/>
                    </a:lnTo>
                    <a:lnTo>
                      <a:pt x="2025" y="1845"/>
                    </a:lnTo>
                    <a:lnTo>
                      <a:pt x="2053" y="1845"/>
                    </a:lnTo>
                    <a:lnTo>
                      <a:pt x="2053" y="1851"/>
                    </a:lnTo>
                    <a:lnTo>
                      <a:pt x="2105" y="1851"/>
                    </a:lnTo>
                    <a:lnTo>
                      <a:pt x="2105" y="1845"/>
                    </a:lnTo>
                    <a:lnTo>
                      <a:pt x="2112" y="1845"/>
                    </a:lnTo>
                    <a:lnTo>
                      <a:pt x="2112" y="1800"/>
                    </a:lnTo>
                    <a:lnTo>
                      <a:pt x="2120" y="1800"/>
                    </a:lnTo>
                    <a:lnTo>
                      <a:pt x="2120" y="1772"/>
                    </a:lnTo>
                    <a:lnTo>
                      <a:pt x="2125" y="1772"/>
                    </a:lnTo>
                    <a:lnTo>
                      <a:pt x="2125" y="1757"/>
                    </a:lnTo>
                    <a:lnTo>
                      <a:pt x="2142" y="1757"/>
                    </a:lnTo>
                    <a:lnTo>
                      <a:pt x="2142" y="1712"/>
                    </a:lnTo>
                    <a:lnTo>
                      <a:pt x="2148" y="1712"/>
                    </a:lnTo>
                    <a:lnTo>
                      <a:pt x="2148" y="1684"/>
                    </a:lnTo>
                    <a:lnTo>
                      <a:pt x="2162" y="1684"/>
                    </a:lnTo>
                    <a:lnTo>
                      <a:pt x="2162" y="1667"/>
                    </a:lnTo>
                    <a:lnTo>
                      <a:pt x="2170" y="1667"/>
                    </a:lnTo>
                    <a:lnTo>
                      <a:pt x="2170" y="1638"/>
                    </a:lnTo>
                    <a:lnTo>
                      <a:pt x="2179" y="1638"/>
                    </a:lnTo>
                    <a:lnTo>
                      <a:pt x="2179" y="1624"/>
                    </a:lnTo>
                    <a:lnTo>
                      <a:pt x="2184" y="1624"/>
                    </a:lnTo>
                    <a:lnTo>
                      <a:pt x="2184" y="1587"/>
                    </a:lnTo>
                    <a:lnTo>
                      <a:pt x="2199" y="1587"/>
                    </a:lnTo>
                    <a:lnTo>
                      <a:pt x="2199" y="1565"/>
                    </a:lnTo>
                    <a:lnTo>
                      <a:pt x="2207" y="1565"/>
                    </a:lnTo>
                    <a:lnTo>
                      <a:pt x="2207" y="1536"/>
                    </a:lnTo>
                    <a:lnTo>
                      <a:pt x="2221" y="1536"/>
                    </a:lnTo>
                    <a:lnTo>
                      <a:pt x="2221" y="1482"/>
                    </a:lnTo>
                    <a:lnTo>
                      <a:pt x="2235" y="1482"/>
                    </a:lnTo>
                    <a:lnTo>
                      <a:pt x="2235" y="1468"/>
                    </a:lnTo>
                    <a:lnTo>
                      <a:pt x="2243" y="1468"/>
                    </a:lnTo>
                    <a:lnTo>
                      <a:pt x="2243" y="1440"/>
                    </a:lnTo>
                    <a:lnTo>
                      <a:pt x="2251" y="1440"/>
                    </a:lnTo>
                    <a:lnTo>
                      <a:pt x="2251" y="1425"/>
                    </a:lnTo>
                    <a:lnTo>
                      <a:pt x="2257" y="1425"/>
                    </a:lnTo>
                    <a:lnTo>
                      <a:pt x="2257" y="1403"/>
                    </a:lnTo>
                    <a:lnTo>
                      <a:pt x="2271" y="1403"/>
                    </a:lnTo>
                    <a:lnTo>
                      <a:pt x="2271" y="1380"/>
                    </a:lnTo>
                    <a:lnTo>
                      <a:pt x="2280" y="1380"/>
                    </a:lnTo>
                    <a:lnTo>
                      <a:pt x="2280" y="1357"/>
                    </a:lnTo>
                    <a:lnTo>
                      <a:pt x="2286" y="1357"/>
                    </a:lnTo>
                    <a:lnTo>
                      <a:pt x="2286" y="1321"/>
                    </a:lnTo>
                    <a:lnTo>
                      <a:pt x="2302" y="1321"/>
                    </a:lnTo>
                    <a:lnTo>
                      <a:pt x="2302" y="1297"/>
                    </a:lnTo>
                    <a:lnTo>
                      <a:pt x="2308" y="1297"/>
                    </a:lnTo>
                    <a:lnTo>
                      <a:pt x="2308" y="1261"/>
                    </a:lnTo>
                    <a:lnTo>
                      <a:pt x="2316" y="1261"/>
                    </a:lnTo>
                    <a:lnTo>
                      <a:pt x="2316" y="1240"/>
                    </a:lnTo>
                    <a:lnTo>
                      <a:pt x="2323" y="1240"/>
                    </a:lnTo>
                    <a:lnTo>
                      <a:pt x="2323" y="1224"/>
                    </a:lnTo>
                    <a:lnTo>
                      <a:pt x="2338" y="1224"/>
                    </a:lnTo>
                    <a:lnTo>
                      <a:pt x="2338" y="1196"/>
                    </a:lnTo>
                    <a:lnTo>
                      <a:pt x="2345" y="1196"/>
                    </a:lnTo>
                    <a:lnTo>
                      <a:pt x="2345" y="1181"/>
                    </a:lnTo>
                    <a:lnTo>
                      <a:pt x="2353" y="1181"/>
                    </a:lnTo>
                    <a:lnTo>
                      <a:pt x="2353" y="1145"/>
                    </a:lnTo>
                    <a:lnTo>
                      <a:pt x="2358" y="1145"/>
                    </a:lnTo>
                    <a:lnTo>
                      <a:pt x="2358" y="1121"/>
                    </a:lnTo>
                    <a:lnTo>
                      <a:pt x="2367" y="1121"/>
                    </a:lnTo>
                    <a:lnTo>
                      <a:pt x="2367" y="1108"/>
                    </a:lnTo>
                    <a:lnTo>
                      <a:pt x="2375" y="1108"/>
                    </a:lnTo>
                    <a:lnTo>
                      <a:pt x="2375" y="1077"/>
                    </a:lnTo>
                    <a:lnTo>
                      <a:pt x="2381" y="1077"/>
                    </a:lnTo>
                    <a:lnTo>
                      <a:pt x="2381" y="1048"/>
                    </a:lnTo>
                    <a:lnTo>
                      <a:pt x="2395" y="1048"/>
                    </a:lnTo>
                    <a:lnTo>
                      <a:pt x="2395" y="1025"/>
                    </a:lnTo>
                    <a:lnTo>
                      <a:pt x="2403" y="1025"/>
                    </a:lnTo>
                    <a:lnTo>
                      <a:pt x="2403" y="1002"/>
                    </a:lnTo>
                    <a:lnTo>
                      <a:pt x="2417" y="1002"/>
                    </a:lnTo>
                    <a:lnTo>
                      <a:pt x="2417" y="989"/>
                    </a:lnTo>
                    <a:lnTo>
                      <a:pt x="2425" y="989"/>
                    </a:lnTo>
                    <a:lnTo>
                      <a:pt x="2425" y="960"/>
                    </a:lnTo>
                    <a:lnTo>
                      <a:pt x="2432" y="960"/>
                    </a:lnTo>
                    <a:lnTo>
                      <a:pt x="2432" y="929"/>
                    </a:lnTo>
                    <a:lnTo>
                      <a:pt x="2440" y="929"/>
                    </a:lnTo>
                    <a:lnTo>
                      <a:pt x="2440" y="892"/>
                    </a:lnTo>
                    <a:lnTo>
                      <a:pt x="2454" y="892"/>
                    </a:lnTo>
                    <a:lnTo>
                      <a:pt x="2454" y="872"/>
                    </a:lnTo>
                    <a:lnTo>
                      <a:pt x="2462" y="872"/>
                    </a:lnTo>
                    <a:lnTo>
                      <a:pt x="2462" y="841"/>
                    </a:lnTo>
                    <a:lnTo>
                      <a:pt x="2468" y="841"/>
                    </a:lnTo>
                    <a:lnTo>
                      <a:pt x="2468" y="826"/>
                    </a:lnTo>
                    <a:lnTo>
                      <a:pt x="2476" y="826"/>
                    </a:lnTo>
                    <a:lnTo>
                      <a:pt x="2476" y="789"/>
                    </a:lnTo>
                    <a:lnTo>
                      <a:pt x="2484" y="789"/>
                    </a:lnTo>
                    <a:lnTo>
                      <a:pt x="2484" y="767"/>
                    </a:lnTo>
                    <a:lnTo>
                      <a:pt x="2490" y="767"/>
                    </a:lnTo>
                    <a:lnTo>
                      <a:pt x="2490" y="745"/>
                    </a:lnTo>
                    <a:lnTo>
                      <a:pt x="2504" y="745"/>
                    </a:lnTo>
                    <a:lnTo>
                      <a:pt x="2504" y="723"/>
                    </a:lnTo>
                    <a:lnTo>
                      <a:pt x="2512" y="723"/>
                    </a:lnTo>
                    <a:lnTo>
                      <a:pt x="2512" y="693"/>
                    </a:lnTo>
                    <a:lnTo>
                      <a:pt x="2521" y="693"/>
                    </a:lnTo>
                    <a:lnTo>
                      <a:pt x="2521" y="670"/>
                    </a:lnTo>
                    <a:lnTo>
                      <a:pt x="2534" y="670"/>
                    </a:lnTo>
                    <a:lnTo>
                      <a:pt x="2534" y="472"/>
                    </a:lnTo>
                    <a:lnTo>
                      <a:pt x="2462" y="472"/>
                    </a:lnTo>
                    <a:lnTo>
                      <a:pt x="2462" y="457"/>
                    </a:lnTo>
                    <a:lnTo>
                      <a:pt x="2425" y="457"/>
                    </a:lnTo>
                    <a:lnTo>
                      <a:pt x="2425" y="450"/>
                    </a:lnTo>
                    <a:lnTo>
                      <a:pt x="2375" y="450"/>
                    </a:lnTo>
                    <a:lnTo>
                      <a:pt x="2375" y="435"/>
                    </a:lnTo>
                    <a:lnTo>
                      <a:pt x="2302" y="435"/>
                    </a:lnTo>
                    <a:lnTo>
                      <a:pt x="2302" y="421"/>
                    </a:lnTo>
                    <a:lnTo>
                      <a:pt x="2257" y="421"/>
                    </a:lnTo>
                    <a:lnTo>
                      <a:pt x="2257" y="413"/>
                    </a:lnTo>
                    <a:lnTo>
                      <a:pt x="2221" y="413"/>
                    </a:lnTo>
                    <a:lnTo>
                      <a:pt x="2221" y="406"/>
                    </a:lnTo>
                    <a:lnTo>
                      <a:pt x="2179" y="406"/>
                    </a:lnTo>
                    <a:lnTo>
                      <a:pt x="2179" y="391"/>
                    </a:lnTo>
                    <a:lnTo>
                      <a:pt x="2142" y="391"/>
                    </a:lnTo>
                    <a:lnTo>
                      <a:pt x="2142" y="384"/>
                    </a:lnTo>
                    <a:lnTo>
                      <a:pt x="2105" y="384"/>
                    </a:lnTo>
                    <a:lnTo>
                      <a:pt x="2105" y="375"/>
                    </a:lnTo>
                    <a:lnTo>
                      <a:pt x="2053" y="375"/>
                    </a:lnTo>
                    <a:lnTo>
                      <a:pt x="2053" y="369"/>
                    </a:lnTo>
                    <a:lnTo>
                      <a:pt x="2025" y="369"/>
                    </a:lnTo>
                    <a:lnTo>
                      <a:pt x="2025" y="355"/>
                    </a:lnTo>
                    <a:lnTo>
                      <a:pt x="1974" y="355"/>
                    </a:lnTo>
                    <a:lnTo>
                      <a:pt x="1974" y="347"/>
                    </a:lnTo>
                    <a:lnTo>
                      <a:pt x="1938" y="347"/>
                    </a:lnTo>
                    <a:lnTo>
                      <a:pt x="1938" y="338"/>
                    </a:lnTo>
                    <a:lnTo>
                      <a:pt x="1892" y="338"/>
                    </a:lnTo>
                    <a:lnTo>
                      <a:pt x="1892" y="332"/>
                    </a:lnTo>
                    <a:lnTo>
                      <a:pt x="1857" y="332"/>
                    </a:lnTo>
                    <a:lnTo>
                      <a:pt x="1857" y="324"/>
                    </a:lnTo>
                    <a:lnTo>
                      <a:pt x="1814" y="324"/>
                    </a:lnTo>
                    <a:lnTo>
                      <a:pt x="1814" y="318"/>
                    </a:lnTo>
                    <a:lnTo>
                      <a:pt x="1777" y="318"/>
                    </a:lnTo>
                    <a:lnTo>
                      <a:pt x="1777" y="310"/>
                    </a:lnTo>
                    <a:lnTo>
                      <a:pt x="1733" y="310"/>
                    </a:lnTo>
                    <a:lnTo>
                      <a:pt x="1733" y="296"/>
                    </a:lnTo>
                    <a:lnTo>
                      <a:pt x="1696" y="296"/>
                    </a:lnTo>
                    <a:lnTo>
                      <a:pt x="1696" y="287"/>
                    </a:lnTo>
                    <a:lnTo>
                      <a:pt x="1652" y="287"/>
                    </a:lnTo>
                    <a:lnTo>
                      <a:pt x="1652" y="272"/>
                    </a:lnTo>
                    <a:lnTo>
                      <a:pt x="1574" y="272"/>
                    </a:lnTo>
                    <a:lnTo>
                      <a:pt x="1574" y="259"/>
                    </a:lnTo>
                    <a:lnTo>
                      <a:pt x="1537" y="259"/>
                    </a:lnTo>
                    <a:lnTo>
                      <a:pt x="1537" y="250"/>
                    </a:lnTo>
                    <a:lnTo>
                      <a:pt x="1500" y="250"/>
                    </a:lnTo>
                    <a:lnTo>
                      <a:pt x="1500" y="236"/>
                    </a:lnTo>
                    <a:lnTo>
                      <a:pt x="1456" y="236"/>
                    </a:lnTo>
                    <a:lnTo>
                      <a:pt x="1456" y="228"/>
                    </a:lnTo>
                    <a:lnTo>
                      <a:pt x="1419" y="228"/>
                    </a:lnTo>
                    <a:lnTo>
                      <a:pt x="1419" y="222"/>
                    </a:lnTo>
                    <a:lnTo>
                      <a:pt x="1369" y="222"/>
                    </a:lnTo>
                    <a:lnTo>
                      <a:pt x="1369" y="213"/>
                    </a:lnTo>
                    <a:lnTo>
                      <a:pt x="1341" y="213"/>
                    </a:lnTo>
                    <a:lnTo>
                      <a:pt x="1341" y="208"/>
                    </a:lnTo>
                    <a:lnTo>
                      <a:pt x="1287" y="208"/>
                    </a:lnTo>
                    <a:lnTo>
                      <a:pt x="1287" y="199"/>
                    </a:lnTo>
                    <a:lnTo>
                      <a:pt x="1252" y="199"/>
                    </a:lnTo>
                    <a:lnTo>
                      <a:pt x="1252" y="184"/>
                    </a:lnTo>
                    <a:lnTo>
                      <a:pt x="1209" y="184"/>
                    </a:lnTo>
                    <a:lnTo>
                      <a:pt x="1209" y="177"/>
                    </a:lnTo>
                    <a:lnTo>
                      <a:pt x="1172" y="177"/>
                    </a:lnTo>
                    <a:lnTo>
                      <a:pt x="1172" y="171"/>
                    </a:lnTo>
                    <a:lnTo>
                      <a:pt x="1128" y="171"/>
                    </a:lnTo>
                    <a:lnTo>
                      <a:pt x="1128" y="154"/>
                    </a:lnTo>
                    <a:lnTo>
                      <a:pt x="1091" y="154"/>
                    </a:lnTo>
                    <a:lnTo>
                      <a:pt x="1091" y="148"/>
                    </a:lnTo>
                    <a:lnTo>
                      <a:pt x="1049" y="148"/>
                    </a:lnTo>
                    <a:lnTo>
                      <a:pt x="1049" y="140"/>
                    </a:lnTo>
                    <a:lnTo>
                      <a:pt x="1012" y="140"/>
                    </a:lnTo>
                    <a:lnTo>
                      <a:pt x="1012" y="133"/>
                    </a:lnTo>
                    <a:lnTo>
                      <a:pt x="967" y="133"/>
                    </a:lnTo>
                    <a:lnTo>
                      <a:pt x="967" y="118"/>
                    </a:lnTo>
                    <a:lnTo>
                      <a:pt x="932" y="118"/>
                    </a:lnTo>
                    <a:lnTo>
                      <a:pt x="932" y="111"/>
                    </a:lnTo>
                    <a:lnTo>
                      <a:pt x="852" y="111"/>
                    </a:lnTo>
                    <a:lnTo>
                      <a:pt x="852" y="96"/>
                    </a:lnTo>
                    <a:lnTo>
                      <a:pt x="800" y="96"/>
                    </a:lnTo>
                    <a:lnTo>
                      <a:pt x="800" y="89"/>
                    </a:lnTo>
                    <a:lnTo>
                      <a:pt x="771" y="89"/>
                    </a:lnTo>
                    <a:lnTo>
                      <a:pt x="771" y="80"/>
                    </a:lnTo>
                    <a:lnTo>
                      <a:pt x="721" y="80"/>
                    </a:lnTo>
                    <a:lnTo>
                      <a:pt x="721" y="66"/>
                    </a:lnTo>
                    <a:lnTo>
                      <a:pt x="690" y="66"/>
                    </a:lnTo>
                    <a:lnTo>
                      <a:pt x="690" y="59"/>
                    </a:lnTo>
                    <a:lnTo>
                      <a:pt x="640" y="59"/>
                    </a:lnTo>
                    <a:lnTo>
                      <a:pt x="640" y="52"/>
                    </a:lnTo>
                    <a:lnTo>
                      <a:pt x="603" y="52"/>
                    </a:lnTo>
                    <a:lnTo>
                      <a:pt x="603" y="37"/>
                    </a:lnTo>
                    <a:lnTo>
                      <a:pt x="560" y="37"/>
                    </a:lnTo>
                    <a:lnTo>
                      <a:pt x="560" y="28"/>
                    </a:lnTo>
                    <a:lnTo>
                      <a:pt x="525" y="28"/>
                    </a:lnTo>
                    <a:lnTo>
                      <a:pt x="525" y="23"/>
                    </a:lnTo>
                    <a:lnTo>
                      <a:pt x="488" y="23"/>
                    </a:lnTo>
                    <a:lnTo>
                      <a:pt x="488" y="15"/>
                    </a:lnTo>
                    <a:lnTo>
                      <a:pt x="443" y="15"/>
                    </a:lnTo>
                    <a:lnTo>
                      <a:pt x="443" y="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0202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687;p10">
                <a:extLst>
                  <a:ext uri="{FF2B5EF4-FFF2-40B4-BE49-F238E27FC236}">
                    <a16:creationId xmlns:a16="http://schemas.microsoft.com/office/drawing/2014/main" id="{ADA67018-0D04-B340-8AF1-771B47F52ED8}"/>
                  </a:ext>
                </a:extLst>
              </p:cNvPr>
              <p:cNvSpPr/>
              <p:nvPr/>
            </p:nvSpPr>
            <p:spPr>
              <a:xfrm>
                <a:off x="4810" y="1859"/>
                <a:ext cx="240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851" extrusionOk="0">
                    <a:moveTo>
                      <a:pt x="350" y="0"/>
                    </a:moveTo>
                    <a:lnTo>
                      <a:pt x="350" y="28"/>
                    </a:lnTo>
                    <a:lnTo>
                      <a:pt x="342" y="28"/>
                    </a:lnTo>
                    <a:lnTo>
                      <a:pt x="342" y="59"/>
                    </a:lnTo>
                    <a:lnTo>
                      <a:pt x="336" y="59"/>
                    </a:lnTo>
                    <a:lnTo>
                      <a:pt x="336" y="89"/>
                    </a:lnTo>
                    <a:lnTo>
                      <a:pt x="327" y="89"/>
                    </a:lnTo>
                    <a:lnTo>
                      <a:pt x="327" y="111"/>
                    </a:lnTo>
                    <a:lnTo>
                      <a:pt x="314" y="111"/>
                    </a:lnTo>
                    <a:lnTo>
                      <a:pt x="314" y="133"/>
                    </a:lnTo>
                    <a:lnTo>
                      <a:pt x="305" y="133"/>
                    </a:lnTo>
                    <a:lnTo>
                      <a:pt x="305" y="184"/>
                    </a:lnTo>
                    <a:lnTo>
                      <a:pt x="292" y="184"/>
                    </a:lnTo>
                    <a:lnTo>
                      <a:pt x="292" y="208"/>
                    </a:lnTo>
                    <a:lnTo>
                      <a:pt x="285" y="208"/>
                    </a:lnTo>
                    <a:lnTo>
                      <a:pt x="285" y="228"/>
                    </a:lnTo>
                    <a:lnTo>
                      <a:pt x="268" y="228"/>
                    </a:lnTo>
                    <a:lnTo>
                      <a:pt x="268" y="272"/>
                    </a:lnTo>
                    <a:lnTo>
                      <a:pt x="255" y="272"/>
                    </a:lnTo>
                    <a:lnTo>
                      <a:pt x="255" y="310"/>
                    </a:lnTo>
                    <a:lnTo>
                      <a:pt x="249" y="310"/>
                    </a:lnTo>
                    <a:lnTo>
                      <a:pt x="249" y="332"/>
                    </a:lnTo>
                    <a:lnTo>
                      <a:pt x="233" y="332"/>
                    </a:lnTo>
                    <a:lnTo>
                      <a:pt x="233" y="375"/>
                    </a:lnTo>
                    <a:lnTo>
                      <a:pt x="218" y="375"/>
                    </a:lnTo>
                    <a:lnTo>
                      <a:pt x="218" y="406"/>
                    </a:lnTo>
                    <a:lnTo>
                      <a:pt x="212" y="406"/>
                    </a:lnTo>
                    <a:lnTo>
                      <a:pt x="212" y="435"/>
                    </a:lnTo>
                    <a:lnTo>
                      <a:pt x="196" y="435"/>
                    </a:lnTo>
                    <a:lnTo>
                      <a:pt x="196" y="472"/>
                    </a:lnTo>
                    <a:lnTo>
                      <a:pt x="181" y="472"/>
                    </a:lnTo>
                    <a:lnTo>
                      <a:pt x="181" y="509"/>
                    </a:lnTo>
                    <a:lnTo>
                      <a:pt x="176" y="509"/>
                    </a:lnTo>
                    <a:lnTo>
                      <a:pt x="176" y="531"/>
                    </a:lnTo>
                    <a:lnTo>
                      <a:pt x="168" y="531"/>
                    </a:lnTo>
                    <a:lnTo>
                      <a:pt x="168" y="545"/>
                    </a:lnTo>
                    <a:lnTo>
                      <a:pt x="153" y="545"/>
                    </a:lnTo>
                    <a:lnTo>
                      <a:pt x="153" y="576"/>
                    </a:lnTo>
                    <a:lnTo>
                      <a:pt x="146" y="576"/>
                    </a:lnTo>
                    <a:lnTo>
                      <a:pt x="146" y="605"/>
                    </a:lnTo>
                    <a:lnTo>
                      <a:pt x="139" y="605"/>
                    </a:lnTo>
                    <a:lnTo>
                      <a:pt x="139" y="628"/>
                    </a:lnTo>
                    <a:lnTo>
                      <a:pt x="131" y="628"/>
                    </a:lnTo>
                    <a:lnTo>
                      <a:pt x="131" y="650"/>
                    </a:lnTo>
                    <a:lnTo>
                      <a:pt x="117" y="650"/>
                    </a:lnTo>
                    <a:lnTo>
                      <a:pt x="117" y="670"/>
                    </a:lnTo>
                    <a:lnTo>
                      <a:pt x="109" y="670"/>
                    </a:lnTo>
                    <a:lnTo>
                      <a:pt x="109" y="708"/>
                    </a:lnTo>
                    <a:lnTo>
                      <a:pt x="103" y="708"/>
                    </a:lnTo>
                    <a:lnTo>
                      <a:pt x="103" y="723"/>
                    </a:lnTo>
                    <a:lnTo>
                      <a:pt x="94" y="723"/>
                    </a:lnTo>
                    <a:lnTo>
                      <a:pt x="94" y="753"/>
                    </a:lnTo>
                    <a:lnTo>
                      <a:pt x="81" y="753"/>
                    </a:lnTo>
                    <a:lnTo>
                      <a:pt x="81" y="804"/>
                    </a:lnTo>
                    <a:lnTo>
                      <a:pt x="72" y="804"/>
                    </a:lnTo>
                    <a:lnTo>
                      <a:pt x="72" y="826"/>
                    </a:lnTo>
                    <a:lnTo>
                      <a:pt x="59" y="826"/>
                    </a:lnTo>
                    <a:lnTo>
                      <a:pt x="59" y="849"/>
                    </a:lnTo>
                    <a:lnTo>
                      <a:pt x="52" y="849"/>
                    </a:lnTo>
                    <a:lnTo>
                      <a:pt x="52" y="872"/>
                    </a:lnTo>
                    <a:lnTo>
                      <a:pt x="36" y="872"/>
                    </a:lnTo>
                    <a:lnTo>
                      <a:pt x="36" y="892"/>
                    </a:lnTo>
                    <a:lnTo>
                      <a:pt x="30" y="892"/>
                    </a:lnTo>
                    <a:lnTo>
                      <a:pt x="30" y="923"/>
                    </a:lnTo>
                    <a:lnTo>
                      <a:pt x="22" y="923"/>
                    </a:lnTo>
                    <a:lnTo>
                      <a:pt x="22" y="952"/>
                    </a:lnTo>
                    <a:lnTo>
                      <a:pt x="16" y="952"/>
                    </a:lnTo>
                    <a:lnTo>
                      <a:pt x="16" y="982"/>
                    </a:lnTo>
                    <a:lnTo>
                      <a:pt x="0" y="982"/>
                    </a:lnTo>
                    <a:lnTo>
                      <a:pt x="0" y="1365"/>
                    </a:lnTo>
                    <a:lnTo>
                      <a:pt x="22" y="1365"/>
                    </a:lnTo>
                    <a:lnTo>
                      <a:pt x="22" y="1380"/>
                    </a:lnTo>
                    <a:lnTo>
                      <a:pt x="72" y="1380"/>
                    </a:lnTo>
                    <a:lnTo>
                      <a:pt x="72" y="1388"/>
                    </a:lnTo>
                    <a:lnTo>
                      <a:pt x="103" y="1388"/>
                    </a:lnTo>
                    <a:lnTo>
                      <a:pt x="103" y="1403"/>
                    </a:lnTo>
                    <a:lnTo>
                      <a:pt x="176" y="1403"/>
                    </a:lnTo>
                    <a:lnTo>
                      <a:pt x="176" y="1417"/>
                    </a:lnTo>
                    <a:lnTo>
                      <a:pt x="218" y="1417"/>
                    </a:lnTo>
                    <a:lnTo>
                      <a:pt x="218" y="1425"/>
                    </a:lnTo>
                    <a:lnTo>
                      <a:pt x="255" y="1425"/>
                    </a:lnTo>
                    <a:lnTo>
                      <a:pt x="255" y="1431"/>
                    </a:lnTo>
                    <a:lnTo>
                      <a:pt x="292" y="1431"/>
                    </a:lnTo>
                    <a:lnTo>
                      <a:pt x="292" y="1440"/>
                    </a:lnTo>
                    <a:lnTo>
                      <a:pt x="327" y="1440"/>
                    </a:lnTo>
                    <a:lnTo>
                      <a:pt x="327" y="1446"/>
                    </a:lnTo>
                    <a:lnTo>
                      <a:pt x="364" y="1446"/>
                    </a:lnTo>
                    <a:lnTo>
                      <a:pt x="364" y="1462"/>
                    </a:lnTo>
                    <a:lnTo>
                      <a:pt x="409" y="1462"/>
                    </a:lnTo>
                    <a:lnTo>
                      <a:pt x="409" y="1468"/>
                    </a:lnTo>
                    <a:lnTo>
                      <a:pt x="445" y="1468"/>
                    </a:lnTo>
                    <a:lnTo>
                      <a:pt x="445" y="1477"/>
                    </a:lnTo>
                    <a:lnTo>
                      <a:pt x="481" y="1477"/>
                    </a:lnTo>
                    <a:lnTo>
                      <a:pt x="481" y="1482"/>
                    </a:lnTo>
                    <a:lnTo>
                      <a:pt x="518" y="1482"/>
                    </a:lnTo>
                    <a:lnTo>
                      <a:pt x="518" y="1499"/>
                    </a:lnTo>
                    <a:lnTo>
                      <a:pt x="560" y="1499"/>
                    </a:lnTo>
                    <a:lnTo>
                      <a:pt x="560" y="1505"/>
                    </a:lnTo>
                    <a:lnTo>
                      <a:pt x="597" y="1505"/>
                    </a:lnTo>
                    <a:lnTo>
                      <a:pt x="597" y="1513"/>
                    </a:lnTo>
                    <a:lnTo>
                      <a:pt x="633" y="1513"/>
                    </a:lnTo>
                    <a:lnTo>
                      <a:pt x="633" y="1519"/>
                    </a:lnTo>
                    <a:lnTo>
                      <a:pt x="664" y="1519"/>
                    </a:lnTo>
                    <a:lnTo>
                      <a:pt x="664" y="1536"/>
                    </a:lnTo>
                    <a:lnTo>
                      <a:pt x="743" y="1536"/>
                    </a:lnTo>
                    <a:lnTo>
                      <a:pt x="743" y="1550"/>
                    </a:lnTo>
                    <a:lnTo>
                      <a:pt x="779" y="1550"/>
                    </a:lnTo>
                    <a:lnTo>
                      <a:pt x="779" y="1556"/>
                    </a:lnTo>
                    <a:lnTo>
                      <a:pt x="816" y="1556"/>
                    </a:lnTo>
                    <a:lnTo>
                      <a:pt x="816" y="1565"/>
                    </a:lnTo>
                    <a:lnTo>
                      <a:pt x="860" y="1565"/>
                    </a:lnTo>
                    <a:lnTo>
                      <a:pt x="860" y="1579"/>
                    </a:lnTo>
                    <a:lnTo>
                      <a:pt x="905" y="1579"/>
                    </a:lnTo>
                    <a:lnTo>
                      <a:pt x="905" y="1587"/>
                    </a:lnTo>
                    <a:lnTo>
                      <a:pt x="941" y="1587"/>
                    </a:lnTo>
                    <a:lnTo>
                      <a:pt x="941" y="1594"/>
                    </a:lnTo>
                    <a:lnTo>
                      <a:pt x="978" y="1594"/>
                    </a:lnTo>
                    <a:lnTo>
                      <a:pt x="978" y="1601"/>
                    </a:lnTo>
                    <a:lnTo>
                      <a:pt x="1014" y="1601"/>
                    </a:lnTo>
                    <a:lnTo>
                      <a:pt x="1014" y="1616"/>
                    </a:lnTo>
                    <a:lnTo>
                      <a:pt x="1056" y="1616"/>
                    </a:lnTo>
                    <a:lnTo>
                      <a:pt x="1056" y="1624"/>
                    </a:lnTo>
                    <a:lnTo>
                      <a:pt x="1093" y="1624"/>
                    </a:lnTo>
                    <a:lnTo>
                      <a:pt x="1093" y="1638"/>
                    </a:lnTo>
                    <a:lnTo>
                      <a:pt x="1166" y="1638"/>
                    </a:lnTo>
                    <a:lnTo>
                      <a:pt x="1166" y="1647"/>
                    </a:lnTo>
                    <a:lnTo>
                      <a:pt x="1195" y="1647"/>
                    </a:lnTo>
                    <a:lnTo>
                      <a:pt x="1195" y="1653"/>
                    </a:lnTo>
                    <a:lnTo>
                      <a:pt x="1247" y="1653"/>
                    </a:lnTo>
                    <a:lnTo>
                      <a:pt x="1247" y="1667"/>
                    </a:lnTo>
                    <a:lnTo>
                      <a:pt x="1284" y="1667"/>
                    </a:lnTo>
                    <a:lnTo>
                      <a:pt x="1284" y="1675"/>
                    </a:lnTo>
                    <a:lnTo>
                      <a:pt x="1312" y="1675"/>
                    </a:lnTo>
                    <a:lnTo>
                      <a:pt x="1312" y="1684"/>
                    </a:lnTo>
                    <a:lnTo>
                      <a:pt x="1348" y="1684"/>
                    </a:lnTo>
                    <a:lnTo>
                      <a:pt x="1348" y="1698"/>
                    </a:lnTo>
                    <a:lnTo>
                      <a:pt x="1399" y="1698"/>
                    </a:lnTo>
                    <a:lnTo>
                      <a:pt x="1399" y="1704"/>
                    </a:lnTo>
                    <a:lnTo>
                      <a:pt x="1430" y="1704"/>
                    </a:lnTo>
                    <a:lnTo>
                      <a:pt x="1430" y="1712"/>
                    </a:lnTo>
                    <a:lnTo>
                      <a:pt x="1465" y="1712"/>
                    </a:lnTo>
                    <a:lnTo>
                      <a:pt x="1465" y="1720"/>
                    </a:lnTo>
                    <a:lnTo>
                      <a:pt x="1502" y="1720"/>
                    </a:lnTo>
                    <a:lnTo>
                      <a:pt x="1502" y="1735"/>
                    </a:lnTo>
                    <a:lnTo>
                      <a:pt x="1545" y="1735"/>
                    </a:lnTo>
                    <a:lnTo>
                      <a:pt x="1545" y="1741"/>
                    </a:lnTo>
                    <a:lnTo>
                      <a:pt x="1581" y="1741"/>
                    </a:lnTo>
                    <a:lnTo>
                      <a:pt x="1581" y="1757"/>
                    </a:lnTo>
                    <a:lnTo>
                      <a:pt x="1654" y="1757"/>
                    </a:lnTo>
                    <a:lnTo>
                      <a:pt x="1654" y="1763"/>
                    </a:lnTo>
                    <a:lnTo>
                      <a:pt x="1698" y="1763"/>
                    </a:lnTo>
                    <a:lnTo>
                      <a:pt x="1698" y="1772"/>
                    </a:lnTo>
                    <a:lnTo>
                      <a:pt x="1735" y="1772"/>
                    </a:lnTo>
                    <a:lnTo>
                      <a:pt x="1735" y="1786"/>
                    </a:lnTo>
                    <a:lnTo>
                      <a:pt x="1772" y="1786"/>
                    </a:lnTo>
                    <a:lnTo>
                      <a:pt x="1772" y="1794"/>
                    </a:lnTo>
                    <a:lnTo>
                      <a:pt x="1813" y="1794"/>
                    </a:lnTo>
                    <a:lnTo>
                      <a:pt x="1813" y="1800"/>
                    </a:lnTo>
                    <a:lnTo>
                      <a:pt x="1850" y="1800"/>
                    </a:lnTo>
                    <a:lnTo>
                      <a:pt x="1850" y="1814"/>
                    </a:lnTo>
                    <a:lnTo>
                      <a:pt x="1887" y="1814"/>
                    </a:lnTo>
                    <a:lnTo>
                      <a:pt x="1887" y="1823"/>
                    </a:lnTo>
                    <a:lnTo>
                      <a:pt x="1931" y="1823"/>
                    </a:lnTo>
                    <a:lnTo>
                      <a:pt x="1931" y="1829"/>
                    </a:lnTo>
                    <a:lnTo>
                      <a:pt x="1968" y="1829"/>
                    </a:lnTo>
                    <a:lnTo>
                      <a:pt x="1968" y="1845"/>
                    </a:lnTo>
                    <a:lnTo>
                      <a:pt x="1996" y="1845"/>
                    </a:lnTo>
                    <a:lnTo>
                      <a:pt x="1996" y="1851"/>
                    </a:lnTo>
                    <a:lnTo>
                      <a:pt x="2048" y="1851"/>
                    </a:lnTo>
                    <a:lnTo>
                      <a:pt x="2048" y="1845"/>
                    </a:lnTo>
                    <a:lnTo>
                      <a:pt x="2055" y="1845"/>
                    </a:lnTo>
                    <a:lnTo>
                      <a:pt x="2055" y="1800"/>
                    </a:lnTo>
                    <a:lnTo>
                      <a:pt x="2063" y="1800"/>
                    </a:lnTo>
                    <a:lnTo>
                      <a:pt x="2063" y="1772"/>
                    </a:lnTo>
                    <a:lnTo>
                      <a:pt x="2068" y="1772"/>
                    </a:lnTo>
                    <a:lnTo>
                      <a:pt x="2068" y="1757"/>
                    </a:lnTo>
                    <a:lnTo>
                      <a:pt x="2085" y="1757"/>
                    </a:lnTo>
                    <a:lnTo>
                      <a:pt x="2085" y="1712"/>
                    </a:lnTo>
                    <a:lnTo>
                      <a:pt x="2091" y="1712"/>
                    </a:lnTo>
                    <a:lnTo>
                      <a:pt x="2091" y="1684"/>
                    </a:lnTo>
                    <a:lnTo>
                      <a:pt x="2105" y="1684"/>
                    </a:lnTo>
                    <a:lnTo>
                      <a:pt x="2105" y="1667"/>
                    </a:lnTo>
                    <a:lnTo>
                      <a:pt x="2113" y="1667"/>
                    </a:lnTo>
                    <a:lnTo>
                      <a:pt x="2113" y="1638"/>
                    </a:lnTo>
                    <a:lnTo>
                      <a:pt x="2122" y="1638"/>
                    </a:lnTo>
                    <a:lnTo>
                      <a:pt x="2122" y="1624"/>
                    </a:lnTo>
                    <a:lnTo>
                      <a:pt x="2127" y="1624"/>
                    </a:lnTo>
                    <a:lnTo>
                      <a:pt x="2127" y="1587"/>
                    </a:lnTo>
                    <a:lnTo>
                      <a:pt x="2142" y="1587"/>
                    </a:lnTo>
                    <a:lnTo>
                      <a:pt x="2142" y="1565"/>
                    </a:lnTo>
                    <a:lnTo>
                      <a:pt x="2150" y="1565"/>
                    </a:lnTo>
                    <a:lnTo>
                      <a:pt x="2150" y="1536"/>
                    </a:lnTo>
                    <a:lnTo>
                      <a:pt x="2164" y="1536"/>
                    </a:lnTo>
                    <a:lnTo>
                      <a:pt x="2164" y="1482"/>
                    </a:lnTo>
                    <a:lnTo>
                      <a:pt x="2178" y="1482"/>
                    </a:lnTo>
                    <a:lnTo>
                      <a:pt x="2178" y="1468"/>
                    </a:lnTo>
                    <a:lnTo>
                      <a:pt x="2186" y="1468"/>
                    </a:lnTo>
                    <a:lnTo>
                      <a:pt x="2186" y="1440"/>
                    </a:lnTo>
                    <a:lnTo>
                      <a:pt x="2194" y="1440"/>
                    </a:lnTo>
                    <a:lnTo>
                      <a:pt x="2194" y="1425"/>
                    </a:lnTo>
                    <a:lnTo>
                      <a:pt x="2200" y="1425"/>
                    </a:lnTo>
                    <a:lnTo>
                      <a:pt x="2200" y="1403"/>
                    </a:lnTo>
                    <a:lnTo>
                      <a:pt x="2214" y="1403"/>
                    </a:lnTo>
                    <a:lnTo>
                      <a:pt x="2214" y="1380"/>
                    </a:lnTo>
                    <a:lnTo>
                      <a:pt x="2223" y="1380"/>
                    </a:lnTo>
                    <a:lnTo>
                      <a:pt x="2223" y="1357"/>
                    </a:lnTo>
                    <a:lnTo>
                      <a:pt x="2229" y="1357"/>
                    </a:lnTo>
                    <a:lnTo>
                      <a:pt x="2229" y="1321"/>
                    </a:lnTo>
                    <a:lnTo>
                      <a:pt x="2245" y="1321"/>
                    </a:lnTo>
                    <a:lnTo>
                      <a:pt x="2245" y="1297"/>
                    </a:lnTo>
                    <a:lnTo>
                      <a:pt x="2251" y="1297"/>
                    </a:lnTo>
                    <a:lnTo>
                      <a:pt x="2251" y="1261"/>
                    </a:lnTo>
                    <a:lnTo>
                      <a:pt x="2259" y="1261"/>
                    </a:lnTo>
                    <a:lnTo>
                      <a:pt x="2259" y="1240"/>
                    </a:lnTo>
                    <a:lnTo>
                      <a:pt x="2266" y="1240"/>
                    </a:lnTo>
                    <a:lnTo>
                      <a:pt x="2266" y="1224"/>
                    </a:lnTo>
                    <a:lnTo>
                      <a:pt x="2281" y="1224"/>
                    </a:lnTo>
                    <a:lnTo>
                      <a:pt x="2281" y="1196"/>
                    </a:lnTo>
                    <a:lnTo>
                      <a:pt x="2288" y="1196"/>
                    </a:lnTo>
                    <a:lnTo>
                      <a:pt x="2288" y="1181"/>
                    </a:lnTo>
                    <a:lnTo>
                      <a:pt x="2296" y="1181"/>
                    </a:lnTo>
                    <a:lnTo>
                      <a:pt x="2296" y="1145"/>
                    </a:lnTo>
                    <a:lnTo>
                      <a:pt x="2301" y="1145"/>
                    </a:lnTo>
                    <a:lnTo>
                      <a:pt x="2301" y="1121"/>
                    </a:lnTo>
                    <a:lnTo>
                      <a:pt x="2310" y="1121"/>
                    </a:lnTo>
                    <a:lnTo>
                      <a:pt x="2310" y="1108"/>
                    </a:lnTo>
                    <a:lnTo>
                      <a:pt x="2318" y="1108"/>
                    </a:lnTo>
                    <a:lnTo>
                      <a:pt x="2318" y="1077"/>
                    </a:lnTo>
                    <a:lnTo>
                      <a:pt x="2324" y="1077"/>
                    </a:lnTo>
                    <a:lnTo>
                      <a:pt x="2324" y="1048"/>
                    </a:lnTo>
                    <a:lnTo>
                      <a:pt x="2338" y="1048"/>
                    </a:lnTo>
                    <a:lnTo>
                      <a:pt x="2338" y="1025"/>
                    </a:lnTo>
                    <a:lnTo>
                      <a:pt x="2346" y="1025"/>
                    </a:lnTo>
                    <a:lnTo>
                      <a:pt x="2346" y="1002"/>
                    </a:lnTo>
                    <a:lnTo>
                      <a:pt x="2360" y="1002"/>
                    </a:lnTo>
                    <a:lnTo>
                      <a:pt x="2360" y="989"/>
                    </a:lnTo>
                    <a:lnTo>
                      <a:pt x="2368" y="989"/>
                    </a:lnTo>
                    <a:lnTo>
                      <a:pt x="2368" y="960"/>
                    </a:lnTo>
                    <a:lnTo>
                      <a:pt x="2375" y="960"/>
                    </a:lnTo>
                    <a:lnTo>
                      <a:pt x="2375" y="929"/>
                    </a:lnTo>
                    <a:lnTo>
                      <a:pt x="2383" y="929"/>
                    </a:lnTo>
                    <a:lnTo>
                      <a:pt x="2383" y="892"/>
                    </a:lnTo>
                    <a:lnTo>
                      <a:pt x="2397" y="892"/>
                    </a:lnTo>
                    <a:lnTo>
                      <a:pt x="2397" y="872"/>
                    </a:lnTo>
                    <a:lnTo>
                      <a:pt x="2405" y="872"/>
                    </a:lnTo>
                    <a:lnTo>
                      <a:pt x="2405" y="457"/>
                    </a:lnTo>
                    <a:lnTo>
                      <a:pt x="2368" y="457"/>
                    </a:lnTo>
                    <a:lnTo>
                      <a:pt x="2368" y="450"/>
                    </a:lnTo>
                    <a:lnTo>
                      <a:pt x="2318" y="450"/>
                    </a:lnTo>
                    <a:lnTo>
                      <a:pt x="2318" y="435"/>
                    </a:lnTo>
                    <a:lnTo>
                      <a:pt x="2245" y="435"/>
                    </a:lnTo>
                    <a:lnTo>
                      <a:pt x="2245" y="421"/>
                    </a:lnTo>
                    <a:lnTo>
                      <a:pt x="2200" y="421"/>
                    </a:lnTo>
                    <a:lnTo>
                      <a:pt x="2200" y="413"/>
                    </a:lnTo>
                    <a:lnTo>
                      <a:pt x="2164" y="413"/>
                    </a:lnTo>
                    <a:lnTo>
                      <a:pt x="2164" y="406"/>
                    </a:lnTo>
                    <a:lnTo>
                      <a:pt x="2122" y="406"/>
                    </a:lnTo>
                    <a:lnTo>
                      <a:pt x="2122" y="391"/>
                    </a:lnTo>
                    <a:lnTo>
                      <a:pt x="2085" y="391"/>
                    </a:lnTo>
                    <a:lnTo>
                      <a:pt x="2085" y="384"/>
                    </a:lnTo>
                    <a:lnTo>
                      <a:pt x="2048" y="384"/>
                    </a:lnTo>
                    <a:lnTo>
                      <a:pt x="2048" y="375"/>
                    </a:lnTo>
                    <a:lnTo>
                      <a:pt x="1996" y="375"/>
                    </a:lnTo>
                    <a:lnTo>
                      <a:pt x="1996" y="369"/>
                    </a:lnTo>
                    <a:lnTo>
                      <a:pt x="1968" y="369"/>
                    </a:lnTo>
                    <a:lnTo>
                      <a:pt x="1968" y="355"/>
                    </a:lnTo>
                    <a:lnTo>
                      <a:pt x="1917" y="355"/>
                    </a:lnTo>
                    <a:lnTo>
                      <a:pt x="1917" y="347"/>
                    </a:lnTo>
                    <a:lnTo>
                      <a:pt x="1881" y="347"/>
                    </a:lnTo>
                    <a:lnTo>
                      <a:pt x="1881" y="338"/>
                    </a:lnTo>
                    <a:lnTo>
                      <a:pt x="1835" y="338"/>
                    </a:lnTo>
                    <a:lnTo>
                      <a:pt x="1835" y="332"/>
                    </a:lnTo>
                    <a:lnTo>
                      <a:pt x="1800" y="332"/>
                    </a:lnTo>
                    <a:lnTo>
                      <a:pt x="1800" y="324"/>
                    </a:lnTo>
                    <a:lnTo>
                      <a:pt x="1757" y="324"/>
                    </a:lnTo>
                    <a:lnTo>
                      <a:pt x="1757" y="318"/>
                    </a:lnTo>
                    <a:lnTo>
                      <a:pt x="1720" y="318"/>
                    </a:lnTo>
                    <a:lnTo>
                      <a:pt x="1720" y="310"/>
                    </a:lnTo>
                    <a:lnTo>
                      <a:pt x="1676" y="310"/>
                    </a:lnTo>
                    <a:lnTo>
                      <a:pt x="1676" y="296"/>
                    </a:lnTo>
                    <a:lnTo>
                      <a:pt x="1639" y="296"/>
                    </a:lnTo>
                    <a:lnTo>
                      <a:pt x="1639" y="287"/>
                    </a:lnTo>
                    <a:lnTo>
                      <a:pt x="1595" y="287"/>
                    </a:lnTo>
                    <a:lnTo>
                      <a:pt x="1595" y="272"/>
                    </a:lnTo>
                    <a:lnTo>
                      <a:pt x="1517" y="272"/>
                    </a:lnTo>
                    <a:lnTo>
                      <a:pt x="1517" y="259"/>
                    </a:lnTo>
                    <a:lnTo>
                      <a:pt x="1480" y="259"/>
                    </a:lnTo>
                    <a:lnTo>
                      <a:pt x="1480" y="250"/>
                    </a:lnTo>
                    <a:lnTo>
                      <a:pt x="1443" y="250"/>
                    </a:lnTo>
                    <a:lnTo>
                      <a:pt x="1443" y="236"/>
                    </a:lnTo>
                    <a:lnTo>
                      <a:pt x="1399" y="236"/>
                    </a:lnTo>
                    <a:lnTo>
                      <a:pt x="1399" y="228"/>
                    </a:lnTo>
                    <a:lnTo>
                      <a:pt x="1362" y="228"/>
                    </a:lnTo>
                    <a:lnTo>
                      <a:pt x="1362" y="222"/>
                    </a:lnTo>
                    <a:lnTo>
                      <a:pt x="1312" y="222"/>
                    </a:lnTo>
                    <a:lnTo>
                      <a:pt x="1312" y="213"/>
                    </a:lnTo>
                    <a:lnTo>
                      <a:pt x="1284" y="213"/>
                    </a:lnTo>
                    <a:lnTo>
                      <a:pt x="1284" y="208"/>
                    </a:lnTo>
                    <a:lnTo>
                      <a:pt x="1230" y="208"/>
                    </a:lnTo>
                    <a:lnTo>
                      <a:pt x="1230" y="199"/>
                    </a:lnTo>
                    <a:lnTo>
                      <a:pt x="1195" y="199"/>
                    </a:lnTo>
                    <a:lnTo>
                      <a:pt x="1195" y="184"/>
                    </a:lnTo>
                    <a:lnTo>
                      <a:pt x="1152" y="184"/>
                    </a:lnTo>
                    <a:lnTo>
                      <a:pt x="1152" y="177"/>
                    </a:lnTo>
                    <a:lnTo>
                      <a:pt x="1115" y="177"/>
                    </a:lnTo>
                    <a:lnTo>
                      <a:pt x="1115" y="171"/>
                    </a:lnTo>
                    <a:lnTo>
                      <a:pt x="1071" y="171"/>
                    </a:lnTo>
                    <a:lnTo>
                      <a:pt x="1071" y="154"/>
                    </a:lnTo>
                    <a:lnTo>
                      <a:pt x="1034" y="154"/>
                    </a:lnTo>
                    <a:lnTo>
                      <a:pt x="1034" y="148"/>
                    </a:lnTo>
                    <a:lnTo>
                      <a:pt x="992" y="148"/>
                    </a:lnTo>
                    <a:lnTo>
                      <a:pt x="992" y="140"/>
                    </a:lnTo>
                    <a:lnTo>
                      <a:pt x="955" y="140"/>
                    </a:lnTo>
                    <a:lnTo>
                      <a:pt x="955" y="133"/>
                    </a:lnTo>
                    <a:lnTo>
                      <a:pt x="910" y="133"/>
                    </a:lnTo>
                    <a:lnTo>
                      <a:pt x="910" y="118"/>
                    </a:lnTo>
                    <a:lnTo>
                      <a:pt x="875" y="118"/>
                    </a:lnTo>
                    <a:lnTo>
                      <a:pt x="875" y="111"/>
                    </a:lnTo>
                    <a:lnTo>
                      <a:pt x="795" y="111"/>
                    </a:lnTo>
                    <a:lnTo>
                      <a:pt x="795" y="96"/>
                    </a:lnTo>
                    <a:lnTo>
                      <a:pt x="743" y="96"/>
                    </a:lnTo>
                    <a:lnTo>
                      <a:pt x="743" y="89"/>
                    </a:lnTo>
                    <a:lnTo>
                      <a:pt x="714" y="89"/>
                    </a:lnTo>
                    <a:lnTo>
                      <a:pt x="714" y="80"/>
                    </a:lnTo>
                    <a:lnTo>
                      <a:pt x="664" y="80"/>
                    </a:lnTo>
                    <a:lnTo>
                      <a:pt x="664" y="66"/>
                    </a:lnTo>
                    <a:lnTo>
                      <a:pt x="633" y="66"/>
                    </a:lnTo>
                    <a:lnTo>
                      <a:pt x="633" y="59"/>
                    </a:lnTo>
                    <a:lnTo>
                      <a:pt x="583" y="59"/>
                    </a:lnTo>
                    <a:lnTo>
                      <a:pt x="583" y="52"/>
                    </a:lnTo>
                    <a:lnTo>
                      <a:pt x="546" y="52"/>
                    </a:lnTo>
                    <a:lnTo>
                      <a:pt x="546" y="37"/>
                    </a:lnTo>
                    <a:lnTo>
                      <a:pt x="503" y="37"/>
                    </a:lnTo>
                    <a:lnTo>
                      <a:pt x="503" y="28"/>
                    </a:lnTo>
                    <a:lnTo>
                      <a:pt x="468" y="28"/>
                    </a:lnTo>
                    <a:lnTo>
                      <a:pt x="468" y="23"/>
                    </a:lnTo>
                    <a:lnTo>
                      <a:pt x="431" y="23"/>
                    </a:lnTo>
                    <a:lnTo>
                      <a:pt x="431" y="15"/>
                    </a:lnTo>
                    <a:lnTo>
                      <a:pt x="386" y="15"/>
                    </a:lnTo>
                    <a:lnTo>
                      <a:pt x="386" y="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0202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688;p10">
                <a:extLst>
                  <a:ext uri="{FF2B5EF4-FFF2-40B4-BE49-F238E27FC236}">
                    <a16:creationId xmlns:a16="http://schemas.microsoft.com/office/drawing/2014/main" id="{16AB7920-B3D4-A748-B471-A76595048AFC}"/>
                  </a:ext>
                </a:extLst>
              </p:cNvPr>
              <p:cNvSpPr/>
              <p:nvPr/>
            </p:nvSpPr>
            <p:spPr>
              <a:xfrm>
                <a:off x="4818" y="1859"/>
                <a:ext cx="225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851" extrusionOk="0">
                    <a:moveTo>
                      <a:pt x="269" y="0"/>
                    </a:moveTo>
                    <a:lnTo>
                      <a:pt x="269" y="28"/>
                    </a:lnTo>
                    <a:lnTo>
                      <a:pt x="261" y="28"/>
                    </a:lnTo>
                    <a:lnTo>
                      <a:pt x="261" y="59"/>
                    </a:lnTo>
                    <a:lnTo>
                      <a:pt x="255" y="59"/>
                    </a:lnTo>
                    <a:lnTo>
                      <a:pt x="255" y="89"/>
                    </a:lnTo>
                    <a:lnTo>
                      <a:pt x="246" y="89"/>
                    </a:lnTo>
                    <a:lnTo>
                      <a:pt x="246" y="111"/>
                    </a:lnTo>
                    <a:lnTo>
                      <a:pt x="233" y="111"/>
                    </a:lnTo>
                    <a:lnTo>
                      <a:pt x="233" y="133"/>
                    </a:lnTo>
                    <a:lnTo>
                      <a:pt x="224" y="133"/>
                    </a:lnTo>
                    <a:lnTo>
                      <a:pt x="224" y="184"/>
                    </a:lnTo>
                    <a:lnTo>
                      <a:pt x="211" y="184"/>
                    </a:lnTo>
                    <a:lnTo>
                      <a:pt x="211" y="208"/>
                    </a:lnTo>
                    <a:lnTo>
                      <a:pt x="204" y="208"/>
                    </a:lnTo>
                    <a:lnTo>
                      <a:pt x="204" y="228"/>
                    </a:lnTo>
                    <a:lnTo>
                      <a:pt x="187" y="228"/>
                    </a:lnTo>
                    <a:lnTo>
                      <a:pt x="187" y="272"/>
                    </a:lnTo>
                    <a:lnTo>
                      <a:pt x="174" y="272"/>
                    </a:lnTo>
                    <a:lnTo>
                      <a:pt x="174" y="310"/>
                    </a:lnTo>
                    <a:lnTo>
                      <a:pt x="168" y="310"/>
                    </a:lnTo>
                    <a:lnTo>
                      <a:pt x="168" y="332"/>
                    </a:lnTo>
                    <a:lnTo>
                      <a:pt x="152" y="332"/>
                    </a:lnTo>
                    <a:lnTo>
                      <a:pt x="152" y="375"/>
                    </a:lnTo>
                    <a:lnTo>
                      <a:pt x="137" y="375"/>
                    </a:lnTo>
                    <a:lnTo>
                      <a:pt x="137" y="406"/>
                    </a:lnTo>
                    <a:lnTo>
                      <a:pt x="131" y="406"/>
                    </a:lnTo>
                    <a:lnTo>
                      <a:pt x="131" y="435"/>
                    </a:lnTo>
                    <a:lnTo>
                      <a:pt x="115" y="435"/>
                    </a:lnTo>
                    <a:lnTo>
                      <a:pt x="115" y="472"/>
                    </a:lnTo>
                    <a:lnTo>
                      <a:pt x="100" y="472"/>
                    </a:lnTo>
                    <a:lnTo>
                      <a:pt x="100" y="509"/>
                    </a:lnTo>
                    <a:lnTo>
                      <a:pt x="95" y="509"/>
                    </a:lnTo>
                    <a:lnTo>
                      <a:pt x="95" y="531"/>
                    </a:lnTo>
                    <a:lnTo>
                      <a:pt x="87" y="531"/>
                    </a:lnTo>
                    <a:lnTo>
                      <a:pt x="87" y="545"/>
                    </a:lnTo>
                    <a:lnTo>
                      <a:pt x="72" y="545"/>
                    </a:lnTo>
                    <a:lnTo>
                      <a:pt x="72" y="576"/>
                    </a:lnTo>
                    <a:lnTo>
                      <a:pt x="65" y="576"/>
                    </a:lnTo>
                    <a:lnTo>
                      <a:pt x="65" y="605"/>
                    </a:lnTo>
                    <a:lnTo>
                      <a:pt x="58" y="605"/>
                    </a:lnTo>
                    <a:lnTo>
                      <a:pt x="58" y="628"/>
                    </a:lnTo>
                    <a:lnTo>
                      <a:pt x="50" y="628"/>
                    </a:lnTo>
                    <a:lnTo>
                      <a:pt x="50" y="650"/>
                    </a:lnTo>
                    <a:lnTo>
                      <a:pt x="36" y="650"/>
                    </a:lnTo>
                    <a:lnTo>
                      <a:pt x="36" y="670"/>
                    </a:lnTo>
                    <a:lnTo>
                      <a:pt x="28" y="670"/>
                    </a:lnTo>
                    <a:lnTo>
                      <a:pt x="28" y="708"/>
                    </a:lnTo>
                    <a:lnTo>
                      <a:pt x="22" y="708"/>
                    </a:lnTo>
                    <a:lnTo>
                      <a:pt x="22" y="723"/>
                    </a:lnTo>
                    <a:lnTo>
                      <a:pt x="13" y="723"/>
                    </a:lnTo>
                    <a:lnTo>
                      <a:pt x="13" y="753"/>
                    </a:lnTo>
                    <a:lnTo>
                      <a:pt x="0" y="753"/>
                    </a:lnTo>
                    <a:lnTo>
                      <a:pt x="0" y="1388"/>
                    </a:lnTo>
                    <a:lnTo>
                      <a:pt x="22" y="1388"/>
                    </a:lnTo>
                    <a:lnTo>
                      <a:pt x="22" y="1403"/>
                    </a:lnTo>
                    <a:lnTo>
                      <a:pt x="95" y="1403"/>
                    </a:lnTo>
                    <a:lnTo>
                      <a:pt x="95" y="1417"/>
                    </a:lnTo>
                    <a:lnTo>
                      <a:pt x="137" y="1417"/>
                    </a:lnTo>
                    <a:lnTo>
                      <a:pt x="137" y="1425"/>
                    </a:lnTo>
                    <a:lnTo>
                      <a:pt x="174" y="1425"/>
                    </a:lnTo>
                    <a:lnTo>
                      <a:pt x="174" y="1431"/>
                    </a:lnTo>
                    <a:lnTo>
                      <a:pt x="211" y="1431"/>
                    </a:lnTo>
                    <a:lnTo>
                      <a:pt x="211" y="1440"/>
                    </a:lnTo>
                    <a:lnTo>
                      <a:pt x="246" y="1440"/>
                    </a:lnTo>
                    <a:lnTo>
                      <a:pt x="246" y="1446"/>
                    </a:lnTo>
                    <a:lnTo>
                      <a:pt x="283" y="1446"/>
                    </a:lnTo>
                    <a:lnTo>
                      <a:pt x="283" y="1462"/>
                    </a:lnTo>
                    <a:lnTo>
                      <a:pt x="328" y="1462"/>
                    </a:lnTo>
                    <a:lnTo>
                      <a:pt x="328" y="1468"/>
                    </a:lnTo>
                    <a:lnTo>
                      <a:pt x="364" y="1468"/>
                    </a:lnTo>
                    <a:lnTo>
                      <a:pt x="364" y="1477"/>
                    </a:lnTo>
                    <a:lnTo>
                      <a:pt x="400" y="1477"/>
                    </a:lnTo>
                    <a:lnTo>
                      <a:pt x="400" y="1482"/>
                    </a:lnTo>
                    <a:lnTo>
                      <a:pt x="437" y="1482"/>
                    </a:lnTo>
                    <a:lnTo>
                      <a:pt x="437" y="1499"/>
                    </a:lnTo>
                    <a:lnTo>
                      <a:pt x="479" y="1499"/>
                    </a:lnTo>
                    <a:lnTo>
                      <a:pt x="479" y="1505"/>
                    </a:lnTo>
                    <a:lnTo>
                      <a:pt x="516" y="1505"/>
                    </a:lnTo>
                    <a:lnTo>
                      <a:pt x="516" y="1513"/>
                    </a:lnTo>
                    <a:lnTo>
                      <a:pt x="552" y="1513"/>
                    </a:lnTo>
                    <a:lnTo>
                      <a:pt x="552" y="1519"/>
                    </a:lnTo>
                    <a:lnTo>
                      <a:pt x="583" y="1519"/>
                    </a:lnTo>
                    <a:lnTo>
                      <a:pt x="583" y="1536"/>
                    </a:lnTo>
                    <a:lnTo>
                      <a:pt x="662" y="1536"/>
                    </a:lnTo>
                    <a:lnTo>
                      <a:pt x="662" y="1550"/>
                    </a:lnTo>
                    <a:lnTo>
                      <a:pt x="698" y="1550"/>
                    </a:lnTo>
                    <a:lnTo>
                      <a:pt x="698" y="1556"/>
                    </a:lnTo>
                    <a:lnTo>
                      <a:pt x="735" y="1556"/>
                    </a:lnTo>
                    <a:lnTo>
                      <a:pt x="735" y="1565"/>
                    </a:lnTo>
                    <a:lnTo>
                      <a:pt x="779" y="1565"/>
                    </a:lnTo>
                    <a:lnTo>
                      <a:pt x="779" y="1579"/>
                    </a:lnTo>
                    <a:lnTo>
                      <a:pt x="824" y="1579"/>
                    </a:lnTo>
                    <a:lnTo>
                      <a:pt x="824" y="1587"/>
                    </a:lnTo>
                    <a:lnTo>
                      <a:pt x="860" y="1587"/>
                    </a:lnTo>
                    <a:lnTo>
                      <a:pt x="860" y="1594"/>
                    </a:lnTo>
                    <a:lnTo>
                      <a:pt x="897" y="1594"/>
                    </a:lnTo>
                    <a:lnTo>
                      <a:pt x="897" y="1601"/>
                    </a:lnTo>
                    <a:lnTo>
                      <a:pt x="933" y="1601"/>
                    </a:lnTo>
                    <a:lnTo>
                      <a:pt x="933" y="1616"/>
                    </a:lnTo>
                    <a:lnTo>
                      <a:pt x="975" y="1616"/>
                    </a:lnTo>
                    <a:lnTo>
                      <a:pt x="975" y="1624"/>
                    </a:lnTo>
                    <a:lnTo>
                      <a:pt x="1012" y="1624"/>
                    </a:lnTo>
                    <a:lnTo>
                      <a:pt x="1012" y="1638"/>
                    </a:lnTo>
                    <a:lnTo>
                      <a:pt x="1085" y="1638"/>
                    </a:lnTo>
                    <a:lnTo>
                      <a:pt x="1085" y="1647"/>
                    </a:lnTo>
                    <a:lnTo>
                      <a:pt x="1114" y="1647"/>
                    </a:lnTo>
                    <a:lnTo>
                      <a:pt x="1114" y="1653"/>
                    </a:lnTo>
                    <a:lnTo>
                      <a:pt x="1166" y="1653"/>
                    </a:lnTo>
                    <a:lnTo>
                      <a:pt x="1166" y="1667"/>
                    </a:lnTo>
                    <a:lnTo>
                      <a:pt x="1203" y="1667"/>
                    </a:lnTo>
                    <a:lnTo>
                      <a:pt x="1203" y="1675"/>
                    </a:lnTo>
                    <a:lnTo>
                      <a:pt x="1231" y="1675"/>
                    </a:lnTo>
                    <a:lnTo>
                      <a:pt x="1231" y="1684"/>
                    </a:lnTo>
                    <a:lnTo>
                      <a:pt x="1267" y="1684"/>
                    </a:lnTo>
                    <a:lnTo>
                      <a:pt x="1267" y="1698"/>
                    </a:lnTo>
                    <a:lnTo>
                      <a:pt x="1318" y="1698"/>
                    </a:lnTo>
                    <a:lnTo>
                      <a:pt x="1318" y="1704"/>
                    </a:lnTo>
                    <a:lnTo>
                      <a:pt x="1349" y="1704"/>
                    </a:lnTo>
                    <a:lnTo>
                      <a:pt x="1349" y="1712"/>
                    </a:lnTo>
                    <a:lnTo>
                      <a:pt x="1384" y="1712"/>
                    </a:lnTo>
                    <a:lnTo>
                      <a:pt x="1384" y="1720"/>
                    </a:lnTo>
                    <a:lnTo>
                      <a:pt x="1421" y="1720"/>
                    </a:lnTo>
                    <a:lnTo>
                      <a:pt x="1421" y="1735"/>
                    </a:lnTo>
                    <a:lnTo>
                      <a:pt x="1464" y="1735"/>
                    </a:lnTo>
                    <a:lnTo>
                      <a:pt x="1464" y="1741"/>
                    </a:lnTo>
                    <a:lnTo>
                      <a:pt x="1500" y="1741"/>
                    </a:lnTo>
                    <a:lnTo>
                      <a:pt x="1500" y="1757"/>
                    </a:lnTo>
                    <a:lnTo>
                      <a:pt x="1573" y="1757"/>
                    </a:lnTo>
                    <a:lnTo>
                      <a:pt x="1573" y="1763"/>
                    </a:lnTo>
                    <a:lnTo>
                      <a:pt x="1617" y="1763"/>
                    </a:lnTo>
                    <a:lnTo>
                      <a:pt x="1617" y="1772"/>
                    </a:lnTo>
                    <a:lnTo>
                      <a:pt x="1654" y="1772"/>
                    </a:lnTo>
                    <a:lnTo>
                      <a:pt x="1654" y="1786"/>
                    </a:lnTo>
                    <a:lnTo>
                      <a:pt x="1691" y="1786"/>
                    </a:lnTo>
                    <a:lnTo>
                      <a:pt x="1691" y="1794"/>
                    </a:lnTo>
                    <a:lnTo>
                      <a:pt x="1732" y="1794"/>
                    </a:lnTo>
                    <a:lnTo>
                      <a:pt x="1732" y="1800"/>
                    </a:lnTo>
                    <a:lnTo>
                      <a:pt x="1769" y="1800"/>
                    </a:lnTo>
                    <a:lnTo>
                      <a:pt x="1769" y="1814"/>
                    </a:lnTo>
                    <a:lnTo>
                      <a:pt x="1806" y="1814"/>
                    </a:lnTo>
                    <a:lnTo>
                      <a:pt x="1806" y="1823"/>
                    </a:lnTo>
                    <a:lnTo>
                      <a:pt x="1850" y="1823"/>
                    </a:lnTo>
                    <a:lnTo>
                      <a:pt x="1850" y="1829"/>
                    </a:lnTo>
                    <a:lnTo>
                      <a:pt x="1887" y="1829"/>
                    </a:lnTo>
                    <a:lnTo>
                      <a:pt x="1887" y="1845"/>
                    </a:lnTo>
                    <a:lnTo>
                      <a:pt x="1915" y="1845"/>
                    </a:lnTo>
                    <a:lnTo>
                      <a:pt x="1915" y="1851"/>
                    </a:lnTo>
                    <a:lnTo>
                      <a:pt x="1967" y="1851"/>
                    </a:lnTo>
                    <a:lnTo>
                      <a:pt x="1967" y="1845"/>
                    </a:lnTo>
                    <a:lnTo>
                      <a:pt x="1974" y="1845"/>
                    </a:lnTo>
                    <a:lnTo>
                      <a:pt x="1974" y="1800"/>
                    </a:lnTo>
                    <a:lnTo>
                      <a:pt x="1982" y="1800"/>
                    </a:lnTo>
                    <a:lnTo>
                      <a:pt x="1982" y="1772"/>
                    </a:lnTo>
                    <a:lnTo>
                      <a:pt x="1987" y="1772"/>
                    </a:lnTo>
                    <a:lnTo>
                      <a:pt x="1987" y="1757"/>
                    </a:lnTo>
                    <a:lnTo>
                      <a:pt x="2004" y="1757"/>
                    </a:lnTo>
                    <a:lnTo>
                      <a:pt x="2004" y="1712"/>
                    </a:lnTo>
                    <a:lnTo>
                      <a:pt x="2010" y="1712"/>
                    </a:lnTo>
                    <a:lnTo>
                      <a:pt x="2010" y="1684"/>
                    </a:lnTo>
                    <a:lnTo>
                      <a:pt x="2024" y="1684"/>
                    </a:lnTo>
                    <a:lnTo>
                      <a:pt x="2024" y="1667"/>
                    </a:lnTo>
                    <a:lnTo>
                      <a:pt x="2032" y="1667"/>
                    </a:lnTo>
                    <a:lnTo>
                      <a:pt x="2032" y="1638"/>
                    </a:lnTo>
                    <a:lnTo>
                      <a:pt x="2041" y="1638"/>
                    </a:lnTo>
                    <a:lnTo>
                      <a:pt x="2041" y="1624"/>
                    </a:lnTo>
                    <a:lnTo>
                      <a:pt x="2046" y="1624"/>
                    </a:lnTo>
                    <a:lnTo>
                      <a:pt x="2046" y="1587"/>
                    </a:lnTo>
                    <a:lnTo>
                      <a:pt x="2061" y="1587"/>
                    </a:lnTo>
                    <a:lnTo>
                      <a:pt x="2061" y="1565"/>
                    </a:lnTo>
                    <a:lnTo>
                      <a:pt x="2069" y="1565"/>
                    </a:lnTo>
                    <a:lnTo>
                      <a:pt x="2069" y="1536"/>
                    </a:lnTo>
                    <a:lnTo>
                      <a:pt x="2083" y="1536"/>
                    </a:lnTo>
                    <a:lnTo>
                      <a:pt x="2083" y="1482"/>
                    </a:lnTo>
                    <a:lnTo>
                      <a:pt x="2097" y="1482"/>
                    </a:lnTo>
                    <a:lnTo>
                      <a:pt x="2097" y="1468"/>
                    </a:lnTo>
                    <a:lnTo>
                      <a:pt x="2105" y="1468"/>
                    </a:lnTo>
                    <a:lnTo>
                      <a:pt x="2105" y="1440"/>
                    </a:lnTo>
                    <a:lnTo>
                      <a:pt x="2113" y="1440"/>
                    </a:lnTo>
                    <a:lnTo>
                      <a:pt x="2113" y="1425"/>
                    </a:lnTo>
                    <a:lnTo>
                      <a:pt x="2119" y="1425"/>
                    </a:lnTo>
                    <a:lnTo>
                      <a:pt x="2119" y="1403"/>
                    </a:lnTo>
                    <a:lnTo>
                      <a:pt x="2133" y="1403"/>
                    </a:lnTo>
                    <a:lnTo>
                      <a:pt x="2133" y="1380"/>
                    </a:lnTo>
                    <a:lnTo>
                      <a:pt x="2142" y="1380"/>
                    </a:lnTo>
                    <a:lnTo>
                      <a:pt x="2142" y="1357"/>
                    </a:lnTo>
                    <a:lnTo>
                      <a:pt x="2148" y="1357"/>
                    </a:lnTo>
                    <a:lnTo>
                      <a:pt x="2148" y="1321"/>
                    </a:lnTo>
                    <a:lnTo>
                      <a:pt x="2164" y="1321"/>
                    </a:lnTo>
                    <a:lnTo>
                      <a:pt x="2164" y="1297"/>
                    </a:lnTo>
                    <a:lnTo>
                      <a:pt x="2170" y="1297"/>
                    </a:lnTo>
                    <a:lnTo>
                      <a:pt x="2170" y="1261"/>
                    </a:lnTo>
                    <a:lnTo>
                      <a:pt x="2178" y="1261"/>
                    </a:lnTo>
                    <a:lnTo>
                      <a:pt x="2178" y="1240"/>
                    </a:lnTo>
                    <a:lnTo>
                      <a:pt x="2185" y="1240"/>
                    </a:lnTo>
                    <a:lnTo>
                      <a:pt x="2185" y="1224"/>
                    </a:lnTo>
                    <a:lnTo>
                      <a:pt x="2200" y="1224"/>
                    </a:lnTo>
                    <a:lnTo>
                      <a:pt x="2200" y="1196"/>
                    </a:lnTo>
                    <a:lnTo>
                      <a:pt x="2207" y="1196"/>
                    </a:lnTo>
                    <a:lnTo>
                      <a:pt x="2207" y="1181"/>
                    </a:lnTo>
                    <a:lnTo>
                      <a:pt x="2215" y="1181"/>
                    </a:lnTo>
                    <a:lnTo>
                      <a:pt x="2215" y="1145"/>
                    </a:lnTo>
                    <a:lnTo>
                      <a:pt x="2220" y="1145"/>
                    </a:lnTo>
                    <a:lnTo>
                      <a:pt x="2220" y="1121"/>
                    </a:lnTo>
                    <a:lnTo>
                      <a:pt x="2229" y="1121"/>
                    </a:lnTo>
                    <a:lnTo>
                      <a:pt x="2229" y="1108"/>
                    </a:lnTo>
                    <a:lnTo>
                      <a:pt x="2237" y="1108"/>
                    </a:lnTo>
                    <a:lnTo>
                      <a:pt x="2237" y="1077"/>
                    </a:lnTo>
                    <a:lnTo>
                      <a:pt x="2243" y="1077"/>
                    </a:lnTo>
                    <a:lnTo>
                      <a:pt x="2243" y="1048"/>
                    </a:lnTo>
                    <a:lnTo>
                      <a:pt x="2257" y="1048"/>
                    </a:lnTo>
                    <a:lnTo>
                      <a:pt x="2257" y="450"/>
                    </a:lnTo>
                    <a:lnTo>
                      <a:pt x="2237" y="450"/>
                    </a:lnTo>
                    <a:lnTo>
                      <a:pt x="2237" y="435"/>
                    </a:lnTo>
                    <a:lnTo>
                      <a:pt x="2164" y="435"/>
                    </a:lnTo>
                    <a:lnTo>
                      <a:pt x="2164" y="421"/>
                    </a:lnTo>
                    <a:lnTo>
                      <a:pt x="2119" y="421"/>
                    </a:lnTo>
                    <a:lnTo>
                      <a:pt x="2119" y="413"/>
                    </a:lnTo>
                    <a:lnTo>
                      <a:pt x="2083" y="413"/>
                    </a:lnTo>
                    <a:lnTo>
                      <a:pt x="2083" y="406"/>
                    </a:lnTo>
                    <a:lnTo>
                      <a:pt x="2041" y="406"/>
                    </a:lnTo>
                    <a:lnTo>
                      <a:pt x="2041" y="391"/>
                    </a:lnTo>
                    <a:lnTo>
                      <a:pt x="2004" y="391"/>
                    </a:lnTo>
                    <a:lnTo>
                      <a:pt x="2004" y="384"/>
                    </a:lnTo>
                    <a:lnTo>
                      <a:pt x="1967" y="384"/>
                    </a:lnTo>
                    <a:lnTo>
                      <a:pt x="1967" y="375"/>
                    </a:lnTo>
                    <a:lnTo>
                      <a:pt x="1915" y="375"/>
                    </a:lnTo>
                    <a:lnTo>
                      <a:pt x="1915" y="369"/>
                    </a:lnTo>
                    <a:lnTo>
                      <a:pt x="1887" y="369"/>
                    </a:lnTo>
                    <a:lnTo>
                      <a:pt x="1887" y="355"/>
                    </a:lnTo>
                    <a:lnTo>
                      <a:pt x="1836" y="355"/>
                    </a:lnTo>
                    <a:lnTo>
                      <a:pt x="1836" y="347"/>
                    </a:lnTo>
                    <a:lnTo>
                      <a:pt x="1800" y="347"/>
                    </a:lnTo>
                    <a:lnTo>
                      <a:pt x="1800" y="338"/>
                    </a:lnTo>
                    <a:lnTo>
                      <a:pt x="1754" y="338"/>
                    </a:lnTo>
                    <a:lnTo>
                      <a:pt x="1754" y="332"/>
                    </a:lnTo>
                    <a:lnTo>
                      <a:pt x="1719" y="332"/>
                    </a:lnTo>
                    <a:lnTo>
                      <a:pt x="1719" y="324"/>
                    </a:lnTo>
                    <a:lnTo>
                      <a:pt x="1676" y="324"/>
                    </a:lnTo>
                    <a:lnTo>
                      <a:pt x="1676" y="318"/>
                    </a:lnTo>
                    <a:lnTo>
                      <a:pt x="1639" y="318"/>
                    </a:lnTo>
                    <a:lnTo>
                      <a:pt x="1639" y="310"/>
                    </a:lnTo>
                    <a:lnTo>
                      <a:pt x="1595" y="310"/>
                    </a:lnTo>
                    <a:lnTo>
                      <a:pt x="1595" y="296"/>
                    </a:lnTo>
                    <a:lnTo>
                      <a:pt x="1558" y="296"/>
                    </a:lnTo>
                    <a:lnTo>
                      <a:pt x="1558" y="287"/>
                    </a:lnTo>
                    <a:lnTo>
                      <a:pt x="1514" y="287"/>
                    </a:lnTo>
                    <a:lnTo>
                      <a:pt x="1514" y="272"/>
                    </a:lnTo>
                    <a:lnTo>
                      <a:pt x="1436" y="272"/>
                    </a:lnTo>
                    <a:lnTo>
                      <a:pt x="1436" y="259"/>
                    </a:lnTo>
                    <a:lnTo>
                      <a:pt x="1399" y="259"/>
                    </a:lnTo>
                    <a:lnTo>
                      <a:pt x="1399" y="250"/>
                    </a:lnTo>
                    <a:lnTo>
                      <a:pt x="1362" y="250"/>
                    </a:lnTo>
                    <a:lnTo>
                      <a:pt x="1362" y="236"/>
                    </a:lnTo>
                    <a:lnTo>
                      <a:pt x="1318" y="236"/>
                    </a:lnTo>
                    <a:lnTo>
                      <a:pt x="1318" y="228"/>
                    </a:lnTo>
                    <a:lnTo>
                      <a:pt x="1281" y="228"/>
                    </a:lnTo>
                    <a:lnTo>
                      <a:pt x="1281" y="222"/>
                    </a:lnTo>
                    <a:lnTo>
                      <a:pt x="1231" y="222"/>
                    </a:lnTo>
                    <a:lnTo>
                      <a:pt x="1231" y="213"/>
                    </a:lnTo>
                    <a:lnTo>
                      <a:pt x="1203" y="213"/>
                    </a:lnTo>
                    <a:lnTo>
                      <a:pt x="1203" y="208"/>
                    </a:lnTo>
                    <a:lnTo>
                      <a:pt x="1149" y="208"/>
                    </a:lnTo>
                    <a:lnTo>
                      <a:pt x="1149" y="199"/>
                    </a:lnTo>
                    <a:lnTo>
                      <a:pt x="1114" y="199"/>
                    </a:lnTo>
                    <a:lnTo>
                      <a:pt x="1114" y="184"/>
                    </a:lnTo>
                    <a:lnTo>
                      <a:pt x="1071" y="184"/>
                    </a:lnTo>
                    <a:lnTo>
                      <a:pt x="1071" y="177"/>
                    </a:lnTo>
                    <a:lnTo>
                      <a:pt x="1034" y="177"/>
                    </a:lnTo>
                    <a:lnTo>
                      <a:pt x="1034" y="171"/>
                    </a:lnTo>
                    <a:lnTo>
                      <a:pt x="990" y="171"/>
                    </a:lnTo>
                    <a:lnTo>
                      <a:pt x="990" y="154"/>
                    </a:lnTo>
                    <a:lnTo>
                      <a:pt x="953" y="154"/>
                    </a:lnTo>
                    <a:lnTo>
                      <a:pt x="953" y="148"/>
                    </a:lnTo>
                    <a:lnTo>
                      <a:pt x="911" y="148"/>
                    </a:lnTo>
                    <a:lnTo>
                      <a:pt x="911" y="140"/>
                    </a:lnTo>
                    <a:lnTo>
                      <a:pt x="874" y="140"/>
                    </a:lnTo>
                    <a:lnTo>
                      <a:pt x="874" y="133"/>
                    </a:lnTo>
                    <a:lnTo>
                      <a:pt x="829" y="133"/>
                    </a:lnTo>
                    <a:lnTo>
                      <a:pt x="829" y="118"/>
                    </a:lnTo>
                    <a:lnTo>
                      <a:pt x="794" y="118"/>
                    </a:lnTo>
                    <a:lnTo>
                      <a:pt x="794" y="111"/>
                    </a:lnTo>
                    <a:lnTo>
                      <a:pt x="714" y="111"/>
                    </a:lnTo>
                    <a:lnTo>
                      <a:pt x="714" y="96"/>
                    </a:lnTo>
                    <a:lnTo>
                      <a:pt x="662" y="96"/>
                    </a:lnTo>
                    <a:lnTo>
                      <a:pt x="662" y="89"/>
                    </a:lnTo>
                    <a:lnTo>
                      <a:pt x="633" y="89"/>
                    </a:lnTo>
                    <a:lnTo>
                      <a:pt x="633" y="80"/>
                    </a:lnTo>
                    <a:lnTo>
                      <a:pt x="583" y="80"/>
                    </a:lnTo>
                    <a:lnTo>
                      <a:pt x="583" y="66"/>
                    </a:lnTo>
                    <a:lnTo>
                      <a:pt x="552" y="66"/>
                    </a:lnTo>
                    <a:lnTo>
                      <a:pt x="552" y="59"/>
                    </a:lnTo>
                    <a:lnTo>
                      <a:pt x="502" y="59"/>
                    </a:lnTo>
                    <a:lnTo>
                      <a:pt x="502" y="52"/>
                    </a:lnTo>
                    <a:lnTo>
                      <a:pt x="465" y="52"/>
                    </a:lnTo>
                    <a:lnTo>
                      <a:pt x="465" y="37"/>
                    </a:lnTo>
                    <a:lnTo>
                      <a:pt x="422" y="37"/>
                    </a:lnTo>
                    <a:lnTo>
                      <a:pt x="422" y="28"/>
                    </a:lnTo>
                    <a:lnTo>
                      <a:pt x="387" y="28"/>
                    </a:lnTo>
                    <a:lnTo>
                      <a:pt x="387" y="23"/>
                    </a:lnTo>
                    <a:lnTo>
                      <a:pt x="350" y="23"/>
                    </a:lnTo>
                    <a:lnTo>
                      <a:pt x="350" y="15"/>
                    </a:lnTo>
                    <a:lnTo>
                      <a:pt x="305" y="15"/>
                    </a:lnTo>
                    <a:lnTo>
                      <a:pt x="305" y="0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0202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689;p10">
                <a:extLst>
                  <a:ext uri="{FF2B5EF4-FFF2-40B4-BE49-F238E27FC236}">
                    <a16:creationId xmlns:a16="http://schemas.microsoft.com/office/drawing/2014/main" id="{11AD9090-7F52-D64A-90C1-15650FC8C34A}"/>
                  </a:ext>
                </a:extLst>
              </p:cNvPr>
              <p:cNvSpPr/>
              <p:nvPr/>
            </p:nvSpPr>
            <p:spPr>
              <a:xfrm>
                <a:off x="4824" y="1859"/>
                <a:ext cx="212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51" extrusionOk="0">
                    <a:moveTo>
                      <a:pt x="211" y="0"/>
                    </a:moveTo>
                    <a:lnTo>
                      <a:pt x="211" y="28"/>
                    </a:lnTo>
                    <a:lnTo>
                      <a:pt x="203" y="28"/>
                    </a:lnTo>
                    <a:lnTo>
                      <a:pt x="203" y="59"/>
                    </a:lnTo>
                    <a:lnTo>
                      <a:pt x="197" y="59"/>
                    </a:lnTo>
                    <a:lnTo>
                      <a:pt x="197" y="89"/>
                    </a:lnTo>
                    <a:lnTo>
                      <a:pt x="188" y="89"/>
                    </a:lnTo>
                    <a:lnTo>
                      <a:pt x="188" y="111"/>
                    </a:lnTo>
                    <a:lnTo>
                      <a:pt x="175" y="111"/>
                    </a:lnTo>
                    <a:lnTo>
                      <a:pt x="175" y="133"/>
                    </a:lnTo>
                    <a:lnTo>
                      <a:pt x="166" y="133"/>
                    </a:lnTo>
                    <a:lnTo>
                      <a:pt x="166" y="184"/>
                    </a:lnTo>
                    <a:lnTo>
                      <a:pt x="153" y="184"/>
                    </a:lnTo>
                    <a:lnTo>
                      <a:pt x="153" y="208"/>
                    </a:lnTo>
                    <a:lnTo>
                      <a:pt x="146" y="208"/>
                    </a:lnTo>
                    <a:lnTo>
                      <a:pt x="146" y="228"/>
                    </a:lnTo>
                    <a:lnTo>
                      <a:pt x="129" y="228"/>
                    </a:lnTo>
                    <a:lnTo>
                      <a:pt x="129" y="272"/>
                    </a:lnTo>
                    <a:lnTo>
                      <a:pt x="116" y="272"/>
                    </a:lnTo>
                    <a:lnTo>
                      <a:pt x="116" y="310"/>
                    </a:lnTo>
                    <a:lnTo>
                      <a:pt x="110" y="310"/>
                    </a:lnTo>
                    <a:lnTo>
                      <a:pt x="110" y="332"/>
                    </a:lnTo>
                    <a:lnTo>
                      <a:pt x="94" y="332"/>
                    </a:lnTo>
                    <a:lnTo>
                      <a:pt x="94" y="375"/>
                    </a:lnTo>
                    <a:lnTo>
                      <a:pt x="79" y="375"/>
                    </a:lnTo>
                    <a:lnTo>
                      <a:pt x="79" y="406"/>
                    </a:lnTo>
                    <a:lnTo>
                      <a:pt x="73" y="406"/>
                    </a:lnTo>
                    <a:lnTo>
                      <a:pt x="73" y="435"/>
                    </a:lnTo>
                    <a:lnTo>
                      <a:pt x="57" y="435"/>
                    </a:lnTo>
                    <a:lnTo>
                      <a:pt x="57" y="472"/>
                    </a:lnTo>
                    <a:lnTo>
                      <a:pt x="42" y="472"/>
                    </a:lnTo>
                    <a:lnTo>
                      <a:pt x="42" y="509"/>
                    </a:lnTo>
                    <a:lnTo>
                      <a:pt x="37" y="509"/>
                    </a:lnTo>
                    <a:lnTo>
                      <a:pt x="37" y="531"/>
                    </a:lnTo>
                    <a:lnTo>
                      <a:pt x="29" y="531"/>
                    </a:lnTo>
                    <a:lnTo>
                      <a:pt x="29" y="545"/>
                    </a:lnTo>
                    <a:lnTo>
                      <a:pt x="14" y="545"/>
                    </a:lnTo>
                    <a:lnTo>
                      <a:pt x="14" y="576"/>
                    </a:lnTo>
                    <a:lnTo>
                      <a:pt x="7" y="576"/>
                    </a:lnTo>
                    <a:lnTo>
                      <a:pt x="7" y="605"/>
                    </a:lnTo>
                    <a:lnTo>
                      <a:pt x="0" y="605"/>
                    </a:lnTo>
                    <a:lnTo>
                      <a:pt x="0" y="1403"/>
                    </a:lnTo>
                    <a:lnTo>
                      <a:pt x="37" y="1403"/>
                    </a:lnTo>
                    <a:lnTo>
                      <a:pt x="37" y="1417"/>
                    </a:lnTo>
                    <a:lnTo>
                      <a:pt x="79" y="1417"/>
                    </a:lnTo>
                    <a:lnTo>
                      <a:pt x="79" y="1425"/>
                    </a:lnTo>
                    <a:lnTo>
                      <a:pt x="116" y="1425"/>
                    </a:lnTo>
                    <a:lnTo>
                      <a:pt x="116" y="1431"/>
                    </a:lnTo>
                    <a:lnTo>
                      <a:pt x="153" y="1431"/>
                    </a:lnTo>
                    <a:lnTo>
                      <a:pt x="153" y="1440"/>
                    </a:lnTo>
                    <a:lnTo>
                      <a:pt x="188" y="1440"/>
                    </a:lnTo>
                    <a:lnTo>
                      <a:pt x="188" y="1446"/>
                    </a:lnTo>
                    <a:lnTo>
                      <a:pt x="225" y="1446"/>
                    </a:lnTo>
                    <a:lnTo>
                      <a:pt x="225" y="1462"/>
                    </a:lnTo>
                    <a:lnTo>
                      <a:pt x="270" y="1462"/>
                    </a:lnTo>
                    <a:lnTo>
                      <a:pt x="270" y="1468"/>
                    </a:lnTo>
                    <a:lnTo>
                      <a:pt x="306" y="1468"/>
                    </a:lnTo>
                    <a:lnTo>
                      <a:pt x="306" y="1477"/>
                    </a:lnTo>
                    <a:lnTo>
                      <a:pt x="342" y="1477"/>
                    </a:lnTo>
                    <a:lnTo>
                      <a:pt x="342" y="1482"/>
                    </a:lnTo>
                    <a:lnTo>
                      <a:pt x="379" y="1482"/>
                    </a:lnTo>
                    <a:lnTo>
                      <a:pt x="379" y="1499"/>
                    </a:lnTo>
                    <a:lnTo>
                      <a:pt x="421" y="1499"/>
                    </a:lnTo>
                    <a:lnTo>
                      <a:pt x="421" y="1505"/>
                    </a:lnTo>
                    <a:lnTo>
                      <a:pt x="458" y="1505"/>
                    </a:lnTo>
                    <a:lnTo>
                      <a:pt x="458" y="1513"/>
                    </a:lnTo>
                    <a:lnTo>
                      <a:pt x="494" y="1513"/>
                    </a:lnTo>
                    <a:lnTo>
                      <a:pt x="494" y="1519"/>
                    </a:lnTo>
                    <a:lnTo>
                      <a:pt x="525" y="1519"/>
                    </a:lnTo>
                    <a:lnTo>
                      <a:pt x="525" y="1536"/>
                    </a:lnTo>
                    <a:lnTo>
                      <a:pt x="604" y="1536"/>
                    </a:lnTo>
                    <a:lnTo>
                      <a:pt x="604" y="1550"/>
                    </a:lnTo>
                    <a:lnTo>
                      <a:pt x="640" y="1550"/>
                    </a:lnTo>
                    <a:lnTo>
                      <a:pt x="640" y="1556"/>
                    </a:lnTo>
                    <a:lnTo>
                      <a:pt x="677" y="1556"/>
                    </a:lnTo>
                    <a:lnTo>
                      <a:pt x="677" y="1565"/>
                    </a:lnTo>
                    <a:lnTo>
                      <a:pt x="721" y="1565"/>
                    </a:lnTo>
                    <a:lnTo>
                      <a:pt x="721" y="1579"/>
                    </a:lnTo>
                    <a:lnTo>
                      <a:pt x="766" y="1579"/>
                    </a:lnTo>
                    <a:lnTo>
                      <a:pt x="766" y="1587"/>
                    </a:lnTo>
                    <a:lnTo>
                      <a:pt x="802" y="1587"/>
                    </a:lnTo>
                    <a:lnTo>
                      <a:pt x="802" y="1594"/>
                    </a:lnTo>
                    <a:lnTo>
                      <a:pt x="839" y="1594"/>
                    </a:lnTo>
                    <a:lnTo>
                      <a:pt x="839" y="1601"/>
                    </a:lnTo>
                    <a:lnTo>
                      <a:pt x="875" y="1601"/>
                    </a:lnTo>
                    <a:lnTo>
                      <a:pt x="875" y="1616"/>
                    </a:lnTo>
                    <a:lnTo>
                      <a:pt x="917" y="1616"/>
                    </a:lnTo>
                    <a:lnTo>
                      <a:pt x="917" y="1624"/>
                    </a:lnTo>
                    <a:lnTo>
                      <a:pt x="954" y="1624"/>
                    </a:lnTo>
                    <a:lnTo>
                      <a:pt x="954" y="1638"/>
                    </a:lnTo>
                    <a:lnTo>
                      <a:pt x="1027" y="1638"/>
                    </a:lnTo>
                    <a:lnTo>
                      <a:pt x="1027" y="1647"/>
                    </a:lnTo>
                    <a:lnTo>
                      <a:pt x="1056" y="1647"/>
                    </a:lnTo>
                    <a:lnTo>
                      <a:pt x="1056" y="1653"/>
                    </a:lnTo>
                    <a:lnTo>
                      <a:pt x="1108" y="1653"/>
                    </a:lnTo>
                    <a:lnTo>
                      <a:pt x="1108" y="1667"/>
                    </a:lnTo>
                    <a:lnTo>
                      <a:pt x="1145" y="1667"/>
                    </a:lnTo>
                    <a:lnTo>
                      <a:pt x="1145" y="1675"/>
                    </a:lnTo>
                    <a:lnTo>
                      <a:pt x="1173" y="1675"/>
                    </a:lnTo>
                    <a:lnTo>
                      <a:pt x="1173" y="1684"/>
                    </a:lnTo>
                    <a:lnTo>
                      <a:pt x="1209" y="1684"/>
                    </a:lnTo>
                    <a:lnTo>
                      <a:pt x="1209" y="1698"/>
                    </a:lnTo>
                    <a:lnTo>
                      <a:pt x="1260" y="1698"/>
                    </a:lnTo>
                    <a:lnTo>
                      <a:pt x="1260" y="1704"/>
                    </a:lnTo>
                    <a:lnTo>
                      <a:pt x="1291" y="1704"/>
                    </a:lnTo>
                    <a:lnTo>
                      <a:pt x="1291" y="1712"/>
                    </a:lnTo>
                    <a:lnTo>
                      <a:pt x="1326" y="1712"/>
                    </a:lnTo>
                    <a:lnTo>
                      <a:pt x="1326" y="1720"/>
                    </a:lnTo>
                    <a:lnTo>
                      <a:pt x="1363" y="1720"/>
                    </a:lnTo>
                    <a:lnTo>
                      <a:pt x="1363" y="1735"/>
                    </a:lnTo>
                    <a:lnTo>
                      <a:pt x="1406" y="1735"/>
                    </a:lnTo>
                    <a:lnTo>
                      <a:pt x="1406" y="1741"/>
                    </a:lnTo>
                    <a:lnTo>
                      <a:pt x="1442" y="1741"/>
                    </a:lnTo>
                    <a:lnTo>
                      <a:pt x="1442" y="1757"/>
                    </a:lnTo>
                    <a:lnTo>
                      <a:pt x="1515" y="1757"/>
                    </a:lnTo>
                    <a:lnTo>
                      <a:pt x="1515" y="1763"/>
                    </a:lnTo>
                    <a:lnTo>
                      <a:pt x="1559" y="1763"/>
                    </a:lnTo>
                    <a:lnTo>
                      <a:pt x="1559" y="1772"/>
                    </a:lnTo>
                    <a:lnTo>
                      <a:pt x="1596" y="1772"/>
                    </a:lnTo>
                    <a:lnTo>
                      <a:pt x="1596" y="1786"/>
                    </a:lnTo>
                    <a:lnTo>
                      <a:pt x="1633" y="1786"/>
                    </a:lnTo>
                    <a:lnTo>
                      <a:pt x="1633" y="1794"/>
                    </a:lnTo>
                    <a:lnTo>
                      <a:pt x="1674" y="1794"/>
                    </a:lnTo>
                    <a:lnTo>
                      <a:pt x="1674" y="1800"/>
                    </a:lnTo>
                    <a:lnTo>
                      <a:pt x="1711" y="1800"/>
                    </a:lnTo>
                    <a:lnTo>
                      <a:pt x="1711" y="1814"/>
                    </a:lnTo>
                    <a:lnTo>
                      <a:pt x="1748" y="1814"/>
                    </a:lnTo>
                    <a:lnTo>
                      <a:pt x="1748" y="1823"/>
                    </a:lnTo>
                    <a:lnTo>
                      <a:pt x="1792" y="1823"/>
                    </a:lnTo>
                    <a:lnTo>
                      <a:pt x="1792" y="1829"/>
                    </a:lnTo>
                    <a:lnTo>
                      <a:pt x="1829" y="1829"/>
                    </a:lnTo>
                    <a:lnTo>
                      <a:pt x="1829" y="1845"/>
                    </a:lnTo>
                    <a:lnTo>
                      <a:pt x="1857" y="1845"/>
                    </a:lnTo>
                    <a:lnTo>
                      <a:pt x="1857" y="1851"/>
                    </a:lnTo>
                    <a:lnTo>
                      <a:pt x="1909" y="1851"/>
                    </a:lnTo>
                    <a:lnTo>
                      <a:pt x="1909" y="1845"/>
                    </a:lnTo>
                    <a:lnTo>
                      <a:pt x="1916" y="1845"/>
                    </a:lnTo>
                    <a:lnTo>
                      <a:pt x="1916" y="1800"/>
                    </a:lnTo>
                    <a:lnTo>
                      <a:pt x="1924" y="1800"/>
                    </a:lnTo>
                    <a:lnTo>
                      <a:pt x="1924" y="1772"/>
                    </a:lnTo>
                    <a:lnTo>
                      <a:pt x="1929" y="1772"/>
                    </a:lnTo>
                    <a:lnTo>
                      <a:pt x="1929" y="1757"/>
                    </a:lnTo>
                    <a:lnTo>
                      <a:pt x="1946" y="1757"/>
                    </a:lnTo>
                    <a:lnTo>
                      <a:pt x="1946" y="1712"/>
                    </a:lnTo>
                    <a:lnTo>
                      <a:pt x="1952" y="1712"/>
                    </a:lnTo>
                    <a:lnTo>
                      <a:pt x="1952" y="1684"/>
                    </a:lnTo>
                    <a:lnTo>
                      <a:pt x="1966" y="1684"/>
                    </a:lnTo>
                    <a:lnTo>
                      <a:pt x="1966" y="1667"/>
                    </a:lnTo>
                    <a:lnTo>
                      <a:pt x="1974" y="1667"/>
                    </a:lnTo>
                    <a:lnTo>
                      <a:pt x="1974" y="1638"/>
                    </a:lnTo>
                    <a:lnTo>
                      <a:pt x="1983" y="1638"/>
                    </a:lnTo>
                    <a:lnTo>
                      <a:pt x="1983" y="1624"/>
                    </a:lnTo>
                    <a:lnTo>
                      <a:pt x="1988" y="1624"/>
                    </a:lnTo>
                    <a:lnTo>
                      <a:pt x="1988" y="1587"/>
                    </a:lnTo>
                    <a:lnTo>
                      <a:pt x="2003" y="1587"/>
                    </a:lnTo>
                    <a:lnTo>
                      <a:pt x="2003" y="1565"/>
                    </a:lnTo>
                    <a:lnTo>
                      <a:pt x="2011" y="1565"/>
                    </a:lnTo>
                    <a:lnTo>
                      <a:pt x="2011" y="1536"/>
                    </a:lnTo>
                    <a:lnTo>
                      <a:pt x="2025" y="1536"/>
                    </a:lnTo>
                    <a:lnTo>
                      <a:pt x="2025" y="1482"/>
                    </a:lnTo>
                    <a:lnTo>
                      <a:pt x="2039" y="1482"/>
                    </a:lnTo>
                    <a:lnTo>
                      <a:pt x="2039" y="1468"/>
                    </a:lnTo>
                    <a:lnTo>
                      <a:pt x="2047" y="1468"/>
                    </a:lnTo>
                    <a:lnTo>
                      <a:pt x="2047" y="1440"/>
                    </a:lnTo>
                    <a:lnTo>
                      <a:pt x="2055" y="1440"/>
                    </a:lnTo>
                    <a:lnTo>
                      <a:pt x="2055" y="1425"/>
                    </a:lnTo>
                    <a:lnTo>
                      <a:pt x="2061" y="1425"/>
                    </a:lnTo>
                    <a:lnTo>
                      <a:pt x="2061" y="1403"/>
                    </a:lnTo>
                    <a:lnTo>
                      <a:pt x="2075" y="1403"/>
                    </a:lnTo>
                    <a:lnTo>
                      <a:pt x="2075" y="1380"/>
                    </a:lnTo>
                    <a:lnTo>
                      <a:pt x="2084" y="1380"/>
                    </a:lnTo>
                    <a:lnTo>
                      <a:pt x="2084" y="1357"/>
                    </a:lnTo>
                    <a:lnTo>
                      <a:pt x="2090" y="1357"/>
                    </a:lnTo>
                    <a:lnTo>
                      <a:pt x="2090" y="1321"/>
                    </a:lnTo>
                    <a:lnTo>
                      <a:pt x="2106" y="1321"/>
                    </a:lnTo>
                    <a:lnTo>
                      <a:pt x="2106" y="1297"/>
                    </a:lnTo>
                    <a:lnTo>
                      <a:pt x="2112" y="1297"/>
                    </a:lnTo>
                    <a:lnTo>
                      <a:pt x="2112" y="1261"/>
                    </a:lnTo>
                    <a:lnTo>
                      <a:pt x="2120" y="1261"/>
                    </a:lnTo>
                    <a:lnTo>
                      <a:pt x="2120" y="1240"/>
                    </a:lnTo>
                    <a:lnTo>
                      <a:pt x="2127" y="1240"/>
                    </a:lnTo>
                    <a:lnTo>
                      <a:pt x="2127" y="435"/>
                    </a:lnTo>
                    <a:lnTo>
                      <a:pt x="2106" y="435"/>
                    </a:lnTo>
                    <a:lnTo>
                      <a:pt x="2106" y="421"/>
                    </a:lnTo>
                    <a:lnTo>
                      <a:pt x="2061" y="421"/>
                    </a:lnTo>
                    <a:lnTo>
                      <a:pt x="2061" y="413"/>
                    </a:lnTo>
                    <a:lnTo>
                      <a:pt x="2025" y="413"/>
                    </a:lnTo>
                    <a:lnTo>
                      <a:pt x="2025" y="406"/>
                    </a:lnTo>
                    <a:lnTo>
                      <a:pt x="1983" y="406"/>
                    </a:lnTo>
                    <a:lnTo>
                      <a:pt x="1983" y="391"/>
                    </a:lnTo>
                    <a:lnTo>
                      <a:pt x="1946" y="391"/>
                    </a:lnTo>
                    <a:lnTo>
                      <a:pt x="1946" y="384"/>
                    </a:lnTo>
                    <a:lnTo>
                      <a:pt x="1909" y="384"/>
                    </a:lnTo>
                    <a:lnTo>
                      <a:pt x="1909" y="375"/>
                    </a:lnTo>
                    <a:lnTo>
                      <a:pt x="1857" y="375"/>
                    </a:lnTo>
                    <a:lnTo>
                      <a:pt x="1857" y="369"/>
                    </a:lnTo>
                    <a:lnTo>
                      <a:pt x="1829" y="369"/>
                    </a:lnTo>
                    <a:lnTo>
                      <a:pt x="1829" y="355"/>
                    </a:lnTo>
                    <a:lnTo>
                      <a:pt x="1778" y="355"/>
                    </a:lnTo>
                    <a:lnTo>
                      <a:pt x="1778" y="347"/>
                    </a:lnTo>
                    <a:lnTo>
                      <a:pt x="1742" y="347"/>
                    </a:lnTo>
                    <a:lnTo>
                      <a:pt x="1742" y="338"/>
                    </a:lnTo>
                    <a:lnTo>
                      <a:pt x="1696" y="338"/>
                    </a:lnTo>
                    <a:lnTo>
                      <a:pt x="1696" y="332"/>
                    </a:lnTo>
                    <a:lnTo>
                      <a:pt x="1661" y="332"/>
                    </a:lnTo>
                    <a:lnTo>
                      <a:pt x="1661" y="324"/>
                    </a:lnTo>
                    <a:lnTo>
                      <a:pt x="1618" y="324"/>
                    </a:lnTo>
                    <a:lnTo>
                      <a:pt x="1618" y="318"/>
                    </a:lnTo>
                    <a:lnTo>
                      <a:pt x="1581" y="318"/>
                    </a:lnTo>
                    <a:lnTo>
                      <a:pt x="1581" y="310"/>
                    </a:lnTo>
                    <a:lnTo>
                      <a:pt x="1537" y="310"/>
                    </a:lnTo>
                    <a:lnTo>
                      <a:pt x="1537" y="296"/>
                    </a:lnTo>
                    <a:lnTo>
                      <a:pt x="1500" y="296"/>
                    </a:lnTo>
                    <a:lnTo>
                      <a:pt x="1500" y="287"/>
                    </a:lnTo>
                    <a:lnTo>
                      <a:pt x="1456" y="287"/>
                    </a:lnTo>
                    <a:lnTo>
                      <a:pt x="1456" y="272"/>
                    </a:lnTo>
                    <a:lnTo>
                      <a:pt x="1378" y="272"/>
                    </a:lnTo>
                    <a:lnTo>
                      <a:pt x="1378" y="259"/>
                    </a:lnTo>
                    <a:lnTo>
                      <a:pt x="1341" y="259"/>
                    </a:lnTo>
                    <a:lnTo>
                      <a:pt x="1341" y="250"/>
                    </a:lnTo>
                    <a:lnTo>
                      <a:pt x="1304" y="250"/>
                    </a:lnTo>
                    <a:lnTo>
                      <a:pt x="1304" y="236"/>
                    </a:lnTo>
                    <a:lnTo>
                      <a:pt x="1260" y="236"/>
                    </a:lnTo>
                    <a:lnTo>
                      <a:pt x="1260" y="228"/>
                    </a:lnTo>
                    <a:lnTo>
                      <a:pt x="1223" y="228"/>
                    </a:lnTo>
                    <a:lnTo>
                      <a:pt x="1223" y="222"/>
                    </a:lnTo>
                    <a:lnTo>
                      <a:pt x="1173" y="222"/>
                    </a:lnTo>
                    <a:lnTo>
                      <a:pt x="1173" y="213"/>
                    </a:lnTo>
                    <a:lnTo>
                      <a:pt x="1145" y="213"/>
                    </a:lnTo>
                    <a:lnTo>
                      <a:pt x="1145" y="208"/>
                    </a:lnTo>
                    <a:lnTo>
                      <a:pt x="1091" y="208"/>
                    </a:lnTo>
                    <a:lnTo>
                      <a:pt x="1091" y="199"/>
                    </a:lnTo>
                    <a:lnTo>
                      <a:pt x="1056" y="199"/>
                    </a:lnTo>
                    <a:lnTo>
                      <a:pt x="1056" y="184"/>
                    </a:lnTo>
                    <a:lnTo>
                      <a:pt x="1013" y="184"/>
                    </a:lnTo>
                    <a:lnTo>
                      <a:pt x="1013" y="177"/>
                    </a:lnTo>
                    <a:lnTo>
                      <a:pt x="976" y="177"/>
                    </a:lnTo>
                    <a:lnTo>
                      <a:pt x="976" y="171"/>
                    </a:lnTo>
                    <a:lnTo>
                      <a:pt x="932" y="171"/>
                    </a:lnTo>
                    <a:lnTo>
                      <a:pt x="932" y="154"/>
                    </a:lnTo>
                    <a:lnTo>
                      <a:pt x="895" y="154"/>
                    </a:lnTo>
                    <a:lnTo>
                      <a:pt x="895" y="148"/>
                    </a:lnTo>
                    <a:lnTo>
                      <a:pt x="853" y="148"/>
                    </a:lnTo>
                    <a:lnTo>
                      <a:pt x="853" y="140"/>
                    </a:lnTo>
                    <a:lnTo>
                      <a:pt x="816" y="140"/>
                    </a:lnTo>
                    <a:lnTo>
                      <a:pt x="816" y="133"/>
                    </a:lnTo>
                    <a:lnTo>
                      <a:pt x="771" y="133"/>
                    </a:lnTo>
                    <a:lnTo>
                      <a:pt x="771" y="118"/>
                    </a:lnTo>
                    <a:lnTo>
                      <a:pt x="736" y="118"/>
                    </a:lnTo>
                    <a:lnTo>
                      <a:pt x="736" y="111"/>
                    </a:lnTo>
                    <a:lnTo>
                      <a:pt x="656" y="111"/>
                    </a:lnTo>
                    <a:lnTo>
                      <a:pt x="656" y="96"/>
                    </a:lnTo>
                    <a:lnTo>
                      <a:pt x="604" y="96"/>
                    </a:lnTo>
                    <a:lnTo>
                      <a:pt x="604" y="89"/>
                    </a:lnTo>
                    <a:lnTo>
                      <a:pt x="575" y="89"/>
                    </a:lnTo>
                    <a:lnTo>
                      <a:pt x="575" y="80"/>
                    </a:lnTo>
                    <a:lnTo>
                      <a:pt x="525" y="80"/>
                    </a:lnTo>
                    <a:lnTo>
                      <a:pt x="525" y="66"/>
                    </a:lnTo>
                    <a:lnTo>
                      <a:pt x="494" y="66"/>
                    </a:lnTo>
                    <a:lnTo>
                      <a:pt x="494" y="59"/>
                    </a:lnTo>
                    <a:lnTo>
                      <a:pt x="444" y="59"/>
                    </a:lnTo>
                    <a:lnTo>
                      <a:pt x="444" y="52"/>
                    </a:lnTo>
                    <a:lnTo>
                      <a:pt x="407" y="52"/>
                    </a:lnTo>
                    <a:lnTo>
                      <a:pt x="407" y="37"/>
                    </a:lnTo>
                    <a:lnTo>
                      <a:pt x="364" y="37"/>
                    </a:lnTo>
                    <a:lnTo>
                      <a:pt x="364" y="28"/>
                    </a:lnTo>
                    <a:lnTo>
                      <a:pt x="329" y="28"/>
                    </a:lnTo>
                    <a:lnTo>
                      <a:pt x="329" y="23"/>
                    </a:lnTo>
                    <a:lnTo>
                      <a:pt x="292" y="23"/>
                    </a:lnTo>
                    <a:lnTo>
                      <a:pt x="292" y="15"/>
                    </a:lnTo>
                    <a:lnTo>
                      <a:pt x="247" y="15"/>
                    </a:lnTo>
                    <a:lnTo>
                      <a:pt x="247" y="0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202B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690;p10">
                <a:extLst>
                  <a:ext uri="{FF2B5EF4-FFF2-40B4-BE49-F238E27FC236}">
                    <a16:creationId xmlns:a16="http://schemas.microsoft.com/office/drawing/2014/main" id="{BBA8121C-2956-134D-A179-185F77C1D375}"/>
                  </a:ext>
                </a:extLst>
              </p:cNvPr>
              <p:cNvSpPr/>
              <p:nvPr/>
            </p:nvSpPr>
            <p:spPr>
              <a:xfrm>
                <a:off x="4831" y="1859"/>
                <a:ext cx="199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851" extrusionOk="0">
                    <a:moveTo>
                      <a:pt x="138" y="0"/>
                    </a:moveTo>
                    <a:lnTo>
                      <a:pt x="138" y="28"/>
                    </a:lnTo>
                    <a:lnTo>
                      <a:pt x="130" y="28"/>
                    </a:lnTo>
                    <a:lnTo>
                      <a:pt x="130" y="59"/>
                    </a:lnTo>
                    <a:lnTo>
                      <a:pt x="124" y="59"/>
                    </a:lnTo>
                    <a:lnTo>
                      <a:pt x="124" y="89"/>
                    </a:lnTo>
                    <a:lnTo>
                      <a:pt x="115" y="89"/>
                    </a:lnTo>
                    <a:lnTo>
                      <a:pt x="115" y="111"/>
                    </a:lnTo>
                    <a:lnTo>
                      <a:pt x="102" y="111"/>
                    </a:lnTo>
                    <a:lnTo>
                      <a:pt x="102" y="133"/>
                    </a:lnTo>
                    <a:lnTo>
                      <a:pt x="93" y="133"/>
                    </a:lnTo>
                    <a:lnTo>
                      <a:pt x="93" y="184"/>
                    </a:lnTo>
                    <a:lnTo>
                      <a:pt x="80" y="184"/>
                    </a:lnTo>
                    <a:lnTo>
                      <a:pt x="80" y="208"/>
                    </a:lnTo>
                    <a:lnTo>
                      <a:pt x="73" y="208"/>
                    </a:lnTo>
                    <a:lnTo>
                      <a:pt x="73" y="228"/>
                    </a:lnTo>
                    <a:lnTo>
                      <a:pt x="56" y="228"/>
                    </a:lnTo>
                    <a:lnTo>
                      <a:pt x="56" y="272"/>
                    </a:lnTo>
                    <a:lnTo>
                      <a:pt x="43" y="272"/>
                    </a:lnTo>
                    <a:lnTo>
                      <a:pt x="43" y="310"/>
                    </a:lnTo>
                    <a:lnTo>
                      <a:pt x="37" y="310"/>
                    </a:lnTo>
                    <a:lnTo>
                      <a:pt x="37" y="332"/>
                    </a:lnTo>
                    <a:lnTo>
                      <a:pt x="21" y="332"/>
                    </a:lnTo>
                    <a:lnTo>
                      <a:pt x="21" y="375"/>
                    </a:lnTo>
                    <a:lnTo>
                      <a:pt x="6" y="375"/>
                    </a:lnTo>
                    <a:lnTo>
                      <a:pt x="6" y="406"/>
                    </a:lnTo>
                    <a:lnTo>
                      <a:pt x="0" y="406"/>
                    </a:lnTo>
                    <a:lnTo>
                      <a:pt x="0" y="1417"/>
                    </a:lnTo>
                    <a:lnTo>
                      <a:pt x="6" y="1417"/>
                    </a:lnTo>
                    <a:lnTo>
                      <a:pt x="6" y="1425"/>
                    </a:lnTo>
                    <a:lnTo>
                      <a:pt x="43" y="1425"/>
                    </a:lnTo>
                    <a:lnTo>
                      <a:pt x="43" y="1431"/>
                    </a:lnTo>
                    <a:lnTo>
                      <a:pt x="80" y="1431"/>
                    </a:lnTo>
                    <a:lnTo>
                      <a:pt x="80" y="1440"/>
                    </a:lnTo>
                    <a:lnTo>
                      <a:pt x="115" y="1440"/>
                    </a:lnTo>
                    <a:lnTo>
                      <a:pt x="115" y="1446"/>
                    </a:lnTo>
                    <a:lnTo>
                      <a:pt x="152" y="1446"/>
                    </a:lnTo>
                    <a:lnTo>
                      <a:pt x="152" y="1462"/>
                    </a:lnTo>
                    <a:lnTo>
                      <a:pt x="197" y="1462"/>
                    </a:lnTo>
                    <a:lnTo>
                      <a:pt x="197" y="1468"/>
                    </a:lnTo>
                    <a:lnTo>
                      <a:pt x="233" y="1468"/>
                    </a:lnTo>
                    <a:lnTo>
                      <a:pt x="233" y="1477"/>
                    </a:lnTo>
                    <a:lnTo>
                      <a:pt x="269" y="1477"/>
                    </a:lnTo>
                    <a:lnTo>
                      <a:pt x="269" y="1482"/>
                    </a:lnTo>
                    <a:lnTo>
                      <a:pt x="306" y="1482"/>
                    </a:lnTo>
                    <a:lnTo>
                      <a:pt x="306" y="1499"/>
                    </a:lnTo>
                    <a:lnTo>
                      <a:pt x="348" y="1499"/>
                    </a:lnTo>
                    <a:lnTo>
                      <a:pt x="348" y="1505"/>
                    </a:lnTo>
                    <a:lnTo>
                      <a:pt x="385" y="1505"/>
                    </a:lnTo>
                    <a:lnTo>
                      <a:pt x="385" y="1513"/>
                    </a:lnTo>
                    <a:lnTo>
                      <a:pt x="421" y="1513"/>
                    </a:lnTo>
                    <a:lnTo>
                      <a:pt x="421" y="1519"/>
                    </a:lnTo>
                    <a:lnTo>
                      <a:pt x="452" y="1519"/>
                    </a:lnTo>
                    <a:lnTo>
                      <a:pt x="452" y="1536"/>
                    </a:lnTo>
                    <a:lnTo>
                      <a:pt x="531" y="1536"/>
                    </a:lnTo>
                    <a:lnTo>
                      <a:pt x="531" y="1550"/>
                    </a:lnTo>
                    <a:lnTo>
                      <a:pt x="567" y="1550"/>
                    </a:lnTo>
                    <a:lnTo>
                      <a:pt x="567" y="1556"/>
                    </a:lnTo>
                    <a:lnTo>
                      <a:pt x="604" y="1556"/>
                    </a:lnTo>
                    <a:lnTo>
                      <a:pt x="604" y="1565"/>
                    </a:lnTo>
                    <a:lnTo>
                      <a:pt x="648" y="1565"/>
                    </a:lnTo>
                    <a:lnTo>
                      <a:pt x="648" y="1579"/>
                    </a:lnTo>
                    <a:lnTo>
                      <a:pt x="693" y="1579"/>
                    </a:lnTo>
                    <a:lnTo>
                      <a:pt x="693" y="1587"/>
                    </a:lnTo>
                    <a:lnTo>
                      <a:pt x="729" y="1587"/>
                    </a:lnTo>
                    <a:lnTo>
                      <a:pt x="729" y="1594"/>
                    </a:lnTo>
                    <a:lnTo>
                      <a:pt x="766" y="1594"/>
                    </a:lnTo>
                    <a:lnTo>
                      <a:pt x="766" y="1601"/>
                    </a:lnTo>
                    <a:lnTo>
                      <a:pt x="802" y="1601"/>
                    </a:lnTo>
                    <a:lnTo>
                      <a:pt x="802" y="1616"/>
                    </a:lnTo>
                    <a:lnTo>
                      <a:pt x="844" y="1616"/>
                    </a:lnTo>
                    <a:lnTo>
                      <a:pt x="844" y="1624"/>
                    </a:lnTo>
                    <a:lnTo>
                      <a:pt x="881" y="1624"/>
                    </a:lnTo>
                    <a:lnTo>
                      <a:pt x="881" y="1638"/>
                    </a:lnTo>
                    <a:lnTo>
                      <a:pt x="954" y="1638"/>
                    </a:lnTo>
                    <a:lnTo>
                      <a:pt x="954" y="1647"/>
                    </a:lnTo>
                    <a:lnTo>
                      <a:pt x="983" y="1647"/>
                    </a:lnTo>
                    <a:lnTo>
                      <a:pt x="983" y="1653"/>
                    </a:lnTo>
                    <a:lnTo>
                      <a:pt x="1035" y="1653"/>
                    </a:lnTo>
                    <a:lnTo>
                      <a:pt x="1035" y="1667"/>
                    </a:lnTo>
                    <a:lnTo>
                      <a:pt x="1072" y="1667"/>
                    </a:lnTo>
                    <a:lnTo>
                      <a:pt x="1072" y="1675"/>
                    </a:lnTo>
                    <a:lnTo>
                      <a:pt x="1100" y="1675"/>
                    </a:lnTo>
                    <a:lnTo>
                      <a:pt x="1100" y="1684"/>
                    </a:lnTo>
                    <a:lnTo>
                      <a:pt x="1136" y="1684"/>
                    </a:lnTo>
                    <a:lnTo>
                      <a:pt x="1136" y="1698"/>
                    </a:lnTo>
                    <a:lnTo>
                      <a:pt x="1187" y="1698"/>
                    </a:lnTo>
                    <a:lnTo>
                      <a:pt x="1187" y="1704"/>
                    </a:lnTo>
                    <a:lnTo>
                      <a:pt x="1218" y="1704"/>
                    </a:lnTo>
                    <a:lnTo>
                      <a:pt x="1218" y="1712"/>
                    </a:lnTo>
                    <a:lnTo>
                      <a:pt x="1253" y="1712"/>
                    </a:lnTo>
                    <a:lnTo>
                      <a:pt x="1253" y="1720"/>
                    </a:lnTo>
                    <a:lnTo>
                      <a:pt x="1290" y="1720"/>
                    </a:lnTo>
                    <a:lnTo>
                      <a:pt x="1290" y="1735"/>
                    </a:lnTo>
                    <a:lnTo>
                      <a:pt x="1333" y="1735"/>
                    </a:lnTo>
                    <a:lnTo>
                      <a:pt x="1333" y="1741"/>
                    </a:lnTo>
                    <a:lnTo>
                      <a:pt x="1369" y="1741"/>
                    </a:lnTo>
                    <a:lnTo>
                      <a:pt x="1369" y="1757"/>
                    </a:lnTo>
                    <a:lnTo>
                      <a:pt x="1442" y="1757"/>
                    </a:lnTo>
                    <a:lnTo>
                      <a:pt x="1442" y="1763"/>
                    </a:lnTo>
                    <a:lnTo>
                      <a:pt x="1486" y="1763"/>
                    </a:lnTo>
                    <a:lnTo>
                      <a:pt x="1486" y="1772"/>
                    </a:lnTo>
                    <a:lnTo>
                      <a:pt x="1523" y="1772"/>
                    </a:lnTo>
                    <a:lnTo>
                      <a:pt x="1523" y="1786"/>
                    </a:lnTo>
                    <a:lnTo>
                      <a:pt x="1560" y="1786"/>
                    </a:lnTo>
                    <a:lnTo>
                      <a:pt x="1560" y="1794"/>
                    </a:lnTo>
                    <a:lnTo>
                      <a:pt x="1601" y="1794"/>
                    </a:lnTo>
                    <a:lnTo>
                      <a:pt x="1601" y="1800"/>
                    </a:lnTo>
                    <a:lnTo>
                      <a:pt x="1638" y="1800"/>
                    </a:lnTo>
                    <a:lnTo>
                      <a:pt x="1638" y="1814"/>
                    </a:lnTo>
                    <a:lnTo>
                      <a:pt x="1675" y="1814"/>
                    </a:lnTo>
                    <a:lnTo>
                      <a:pt x="1675" y="1823"/>
                    </a:lnTo>
                    <a:lnTo>
                      <a:pt x="1719" y="1823"/>
                    </a:lnTo>
                    <a:lnTo>
                      <a:pt x="1719" y="1829"/>
                    </a:lnTo>
                    <a:lnTo>
                      <a:pt x="1756" y="1829"/>
                    </a:lnTo>
                    <a:lnTo>
                      <a:pt x="1756" y="1845"/>
                    </a:lnTo>
                    <a:lnTo>
                      <a:pt x="1784" y="1845"/>
                    </a:lnTo>
                    <a:lnTo>
                      <a:pt x="1784" y="1851"/>
                    </a:lnTo>
                    <a:lnTo>
                      <a:pt x="1836" y="1851"/>
                    </a:lnTo>
                    <a:lnTo>
                      <a:pt x="1836" y="1845"/>
                    </a:lnTo>
                    <a:lnTo>
                      <a:pt x="1843" y="1845"/>
                    </a:lnTo>
                    <a:lnTo>
                      <a:pt x="1843" y="1800"/>
                    </a:lnTo>
                    <a:lnTo>
                      <a:pt x="1851" y="1800"/>
                    </a:lnTo>
                    <a:lnTo>
                      <a:pt x="1851" y="1772"/>
                    </a:lnTo>
                    <a:lnTo>
                      <a:pt x="1856" y="1772"/>
                    </a:lnTo>
                    <a:lnTo>
                      <a:pt x="1856" y="1757"/>
                    </a:lnTo>
                    <a:lnTo>
                      <a:pt x="1873" y="1757"/>
                    </a:lnTo>
                    <a:lnTo>
                      <a:pt x="1873" y="1712"/>
                    </a:lnTo>
                    <a:lnTo>
                      <a:pt x="1879" y="1712"/>
                    </a:lnTo>
                    <a:lnTo>
                      <a:pt x="1879" y="1684"/>
                    </a:lnTo>
                    <a:lnTo>
                      <a:pt x="1893" y="1684"/>
                    </a:lnTo>
                    <a:lnTo>
                      <a:pt x="1893" y="1667"/>
                    </a:lnTo>
                    <a:lnTo>
                      <a:pt x="1901" y="1667"/>
                    </a:lnTo>
                    <a:lnTo>
                      <a:pt x="1901" y="1638"/>
                    </a:lnTo>
                    <a:lnTo>
                      <a:pt x="1910" y="1638"/>
                    </a:lnTo>
                    <a:lnTo>
                      <a:pt x="1910" y="1624"/>
                    </a:lnTo>
                    <a:lnTo>
                      <a:pt x="1915" y="1624"/>
                    </a:lnTo>
                    <a:lnTo>
                      <a:pt x="1915" y="1587"/>
                    </a:lnTo>
                    <a:lnTo>
                      <a:pt x="1930" y="1587"/>
                    </a:lnTo>
                    <a:lnTo>
                      <a:pt x="1930" y="1565"/>
                    </a:lnTo>
                    <a:lnTo>
                      <a:pt x="1938" y="1565"/>
                    </a:lnTo>
                    <a:lnTo>
                      <a:pt x="1938" y="1536"/>
                    </a:lnTo>
                    <a:lnTo>
                      <a:pt x="1952" y="1536"/>
                    </a:lnTo>
                    <a:lnTo>
                      <a:pt x="1952" y="1482"/>
                    </a:lnTo>
                    <a:lnTo>
                      <a:pt x="1966" y="1482"/>
                    </a:lnTo>
                    <a:lnTo>
                      <a:pt x="1966" y="1468"/>
                    </a:lnTo>
                    <a:lnTo>
                      <a:pt x="1974" y="1468"/>
                    </a:lnTo>
                    <a:lnTo>
                      <a:pt x="1974" y="1440"/>
                    </a:lnTo>
                    <a:lnTo>
                      <a:pt x="1982" y="1440"/>
                    </a:lnTo>
                    <a:lnTo>
                      <a:pt x="1982" y="1425"/>
                    </a:lnTo>
                    <a:lnTo>
                      <a:pt x="1988" y="1425"/>
                    </a:lnTo>
                    <a:lnTo>
                      <a:pt x="1988" y="413"/>
                    </a:lnTo>
                    <a:lnTo>
                      <a:pt x="1952" y="413"/>
                    </a:lnTo>
                    <a:lnTo>
                      <a:pt x="1952" y="406"/>
                    </a:lnTo>
                    <a:lnTo>
                      <a:pt x="1910" y="406"/>
                    </a:lnTo>
                    <a:lnTo>
                      <a:pt x="1910" y="391"/>
                    </a:lnTo>
                    <a:lnTo>
                      <a:pt x="1873" y="391"/>
                    </a:lnTo>
                    <a:lnTo>
                      <a:pt x="1873" y="384"/>
                    </a:lnTo>
                    <a:lnTo>
                      <a:pt x="1836" y="384"/>
                    </a:lnTo>
                    <a:lnTo>
                      <a:pt x="1836" y="375"/>
                    </a:lnTo>
                    <a:lnTo>
                      <a:pt x="1784" y="375"/>
                    </a:lnTo>
                    <a:lnTo>
                      <a:pt x="1784" y="369"/>
                    </a:lnTo>
                    <a:lnTo>
                      <a:pt x="1756" y="369"/>
                    </a:lnTo>
                    <a:lnTo>
                      <a:pt x="1756" y="355"/>
                    </a:lnTo>
                    <a:lnTo>
                      <a:pt x="1705" y="355"/>
                    </a:lnTo>
                    <a:lnTo>
                      <a:pt x="1705" y="347"/>
                    </a:lnTo>
                    <a:lnTo>
                      <a:pt x="1669" y="347"/>
                    </a:lnTo>
                    <a:lnTo>
                      <a:pt x="1669" y="338"/>
                    </a:lnTo>
                    <a:lnTo>
                      <a:pt x="1623" y="338"/>
                    </a:lnTo>
                    <a:lnTo>
                      <a:pt x="1623" y="332"/>
                    </a:lnTo>
                    <a:lnTo>
                      <a:pt x="1588" y="332"/>
                    </a:lnTo>
                    <a:lnTo>
                      <a:pt x="1588" y="324"/>
                    </a:lnTo>
                    <a:lnTo>
                      <a:pt x="1545" y="324"/>
                    </a:lnTo>
                    <a:lnTo>
                      <a:pt x="1545" y="318"/>
                    </a:lnTo>
                    <a:lnTo>
                      <a:pt x="1508" y="318"/>
                    </a:lnTo>
                    <a:lnTo>
                      <a:pt x="1508" y="310"/>
                    </a:lnTo>
                    <a:lnTo>
                      <a:pt x="1464" y="310"/>
                    </a:lnTo>
                    <a:lnTo>
                      <a:pt x="1464" y="296"/>
                    </a:lnTo>
                    <a:lnTo>
                      <a:pt x="1427" y="296"/>
                    </a:lnTo>
                    <a:lnTo>
                      <a:pt x="1427" y="287"/>
                    </a:lnTo>
                    <a:lnTo>
                      <a:pt x="1383" y="287"/>
                    </a:lnTo>
                    <a:lnTo>
                      <a:pt x="1383" y="272"/>
                    </a:lnTo>
                    <a:lnTo>
                      <a:pt x="1305" y="272"/>
                    </a:lnTo>
                    <a:lnTo>
                      <a:pt x="1305" y="259"/>
                    </a:lnTo>
                    <a:lnTo>
                      <a:pt x="1268" y="259"/>
                    </a:lnTo>
                    <a:lnTo>
                      <a:pt x="1268" y="250"/>
                    </a:lnTo>
                    <a:lnTo>
                      <a:pt x="1231" y="250"/>
                    </a:lnTo>
                    <a:lnTo>
                      <a:pt x="1231" y="236"/>
                    </a:lnTo>
                    <a:lnTo>
                      <a:pt x="1187" y="236"/>
                    </a:lnTo>
                    <a:lnTo>
                      <a:pt x="1187" y="228"/>
                    </a:lnTo>
                    <a:lnTo>
                      <a:pt x="1150" y="228"/>
                    </a:lnTo>
                    <a:lnTo>
                      <a:pt x="1150" y="222"/>
                    </a:lnTo>
                    <a:lnTo>
                      <a:pt x="1100" y="222"/>
                    </a:lnTo>
                    <a:lnTo>
                      <a:pt x="1100" y="213"/>
                    </a:lnTo>
                    <a:lnTo>
                      <a:pt x="1072" y="213"/>
                    </a:lnTo>
                    <a:lnTo>
                      <a:pt x="1072" y="208"/>
                    </a:lnTo>
                    <a:lnTo>
                      <a:pt x="1018" y="208"/>
                    </a:lnTo>
                    <a:lnTo>
                      <a:pt x="1018" y="199"/>
                    </a:lnTo>
                    <a:lnTo>
                      <a:pt x="983" y="199"/>
                    </a:lnTo>
                    <a:lnTo>
                      <a:pt x="983" y="184"/>
                    </a:lnTo>
                    <a:lnTo>
                      <a:pt x="940" y="184"/>
                    </a:lnTo>
                    <a:lnTo>
                      <a:pt x="940" y="177"/>
                    </a:lnTo>
                    <a:lnTo>
                      <a:pt x="903" y="177"/>
                    </a:lnTo>
                    <a:lnTo>
                      <a:pt x="903" y="171"/>
                    </a:lnTo>
                    <a:lnTo>
                      <a:pt x="859" y="171"/>
                    </a:lnTo>
                    <a:lnTo>
                      <a:pt x="859" y="154"/>
                    </a:lnTo>
                    <a:lnTo>
                      <a:pt x="822" y="154"/>
                    </a:lnTo>
                    <a:lnTo>
                      <a:pt x="822" y="148"/>
                    </a:lnTo>
                    <a:lnTo>
                      <a:pt x="780" y="148"/>
                    </a:lnTo>
                    <a:lnTo>
                      <a:pt x="780" y="140"/>
                    </a:lnTo>
                    <a:lnTo>
                      <a:pt x="743" y="140"/>
                    </a:lnTo>
                    <a:lnTo>
                      <a:pt x="743" y="133"/>
                    </a:lnTo>
                    <a:lnTo>
                      <a:pt x="698" y="133"/>
                    </a:lnTo>
                    <a:lnTo>
                      <a:pt x="698" y="118"/>
                    </a:lnTo>
                    <a:lnTo>
                      <a:pt x="663" y="118"/>
                    </a:lnTo>
                    <a:lnTo>
                      <a:pt x="663" y="111"/>
                    </a:lnTo>
                    <a:lnTo>
                      <a:pt x="583" y="111"/>
                    </a:lnTo>
                    <a:lnTo>
                      <a:pt x="583" y="96"/>
                    </a:lnTo>
                    <a:lnTo>
                      <a:pt x="531" y="96"/>
                    </a:lnTo>
                    <a:lnTo>
                      <a:pt x="531" y="89"/>
                    </a:lnTo>
                    <a:lnTo>
                      <a:pt x="502" y="89"/>
                    </a:lnTo>
                    <a:lnTo>
                      <a:pt x="502" y="80"/>
                    </a:lnTo>
                    <a:lnTo>
                      <a:pt x="452" y="80"/>
                    </a:lnTo>
                    <a:lnTo>
                      <a:pt x="452" y="66"/>
                    </a:lnTo>
                    <a:lnTo>
                      <a:pt x="421" y="66"/>
                    </a:lnTo>
                    <a:lnTo>
                      <a:pt x="421" y="59"/>
                    </a:lnTo>
                    <a:lnTo>
                      <a:pt x="371" y="59"/>
                    </a:lnTo>
                    <a:lnTo>
                      <a:pt x="371" y="52"/>
                    </a:lnTo>
                    <a:lnTo>
                      <a:pt x="334" y="52"/>
                    </a:lnTo>
                    <a:lnTo>
                      <a:pt x="334" y="37"/>
                    </a:lnTo>
                    <a:lnTo>
                      <a:pt x="291" y="37"/>
                    </a:lnTo>
                    <a:lnTo>
                      <a:pt x="291" y="28"/>
                    </a:lnTo>
                    <a:lnTo>
                      <a:pt x="256" y="28"/>
                    </a:lnTo>
                    <a:lnTo>
                      <a:pt x="256" y="23"/>
                    </a:lnTo>
                    <a:lnTo>
                      <a:pt x="219" y="23"/>
                    </a:lnTo>
                    <a:lnTo>
                      <a:pt x="219" y="15"/>
                    </a:lnTo>
                    <a:lnTo>
                      <a:pt x="174" y="15"/>
                    </a:lnTo>
                    <a:lnTo>
                      <a:pt x="174" y="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202A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691;p10">
                <a:extLst>
                  <a:ext uri="{FF2B5EF4-FFF2-40B4-BE49-F238E27FC236}">
                    <a16:creationId xmlns:a16="http://schemas.microsoft.com/office/drawing/2014/main" id="{40AD02FA-ACEB-EA4F-924C-00356FFD8946}"/>
                  </a:ext>
                </a:extLst>
              </p:cNvPr>
              <p:cNvSpPr/>
              <p:nvPr/>
            </p:nvSpPr>
            <p:spPr>
              <a:xfrm>
                <a:off x="4837" y="1859"/>
                <a:ext cx="185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51" extrusionOk="0">
                    <a:moveTo>
                      <a:pt x="82" y="0"/>
                    </a:moveTo>
                    <a:lnTo>
                      <a:pt x="82" y="28"/>
                    </a:lnTo>
                    <a:lnTo>
                      <a:pt x="74" y="28"/>
                    </a:lnTo>
                    <a:lnTo>
                      <a:pt x="74" y="59"/>
                    </a:lnTo>
                    <a:lnTo>
                      <a:pt x="68" y="59"/>
                    </a:lnTo>
                    <a:lnTo>
                      <a:pt x="68" y="89"/>
                    </a:lnTo>
                    <a:lnTo>
                      <a:pt x="59" y="89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46" y="133"/>
                    </a:lnTo>
                    <a:lnTo>
                      <a:pt x="37" y="133"/>
                    </a:lnTo>
                    <a:lnTo>
                      <a:pt x="37" y="184"/>
                    </a:lnTo>
                    <a:lnTo>
                      <a:pt x="24" y="184"/>
                    </a:lnTo>
                    <a:lnTo>
                      <a:pt x="24" y="208"/>
                    </a:lnTo>
                    <a:lnTo>
                      <a:pt x="17" y="208"/>
                    </a:lnTo>
                    <a:lnTo>
                      <a:pt x="17" y="228"/>
                    </a:lnTo>
                    <a:lnTo>
                      <a:pt x="0" y="228"/>
                    </a:lnTo>
                    <a:lnTo>
                      <a:pt x="0" y="1431"/>
                    </a:lnTo>
                    <a:lnTo>
                      <a:pt x="24" y="1431"/>
                    </a:lnTo>
                    <a:lnTo>
                      <a:pt x="24" y="1440"/>
                    </a:lnTo>
                    <a:lnTo>
                      <a:pt x="59" y="1440"/>
                    </a:lnTo>
                    <a:lnTo>
                      <a:pt x="59" y="1446"/>
                    </a:lnTo>
                    <a:lnTo>
                      <a:pt x="96" y="1446"/>
                    </a:lnTo>
                    <a:lnTo>
                      <a:pt x="96" y="1462"/>
                    </a:lnTo>
                    <a:lnTo>
                      <a:pt x="141" y="1462"/>
                    </a:lnTo>
                    <a:lnTo>
                      <a:pt x="141" y="1468"/>
                    </a:lnTo>
                    <a:lnTo>
                      <a:pt x="177" y="1468"/>
                    </a:lnTo>
                    <a:lnTo>
                      <a:pt x="177" y="1477"/>
                    </a:lnTo>
                    <a:lnTo>
                      <a:pt x="213" y="1477"/>
                    </a:lnTo>
                    <a:lnTo>
                      <a:pt x="213" y="1482"/>
                    </a:lnTo>
                    <a:lnTo>
                      <a:pt x="250" y="1482"/>
                    </a:lnTo>
                    <a:lnTo>
                      <a:pt x="250" y="1499"/>
                    </a:lnTo>
                    <a:lnTo>
                      <a:pt x="292" y="1499"/>
                    </a:lnTo>
                    <a:lnTo>
                      <a:pt x="292" y="1505"/>
                    </a:lnTo>
                    <a:lnTo>
                      <a:pt x="329" y="1505"/>
                    </a:lnTo>
                    <a:lnTo>
                      <a:pt x="329" y="1513"/>
                    </a:lnTo>
                    <a:lnTo>
                      <a:pt x="365" y="1513"/>
                    </a:lnTo>
                    <a:lnTo>
                      <a:pt x="365" y="1519"/>
                    </a:lnTo>
                    <a:lnTo>
                      <a:pt x="396" y="1519"/>
                    </a:lnTo>
                    <a:lnTo>
                      <a:pt x="396" y="1536"/>
                    </a:lnTo>
                    <a:lnTo>
                      <a:pt x="475" y="1536"/>
                    </a:lnTo>
                    <a:lnTo>
                      <a:pt x="475" y="1550"/>
                    </a:lnTo>
                    <a:lnTo>
                      <a:pt x="511" y="1550"/>
                    </a:lnTo>
                    <a:lnTo>
                      <a:pt x="511" y="1556"/>
                    </a:lnTo>
                    <a:lnTo>
                      <a:pt x="548" y="1556"/>
                    </a:lnTo>
                    <a:lnTo>
                      <a:pt x="548" y="1565"/>
                    </a:lnTo>
                    <a:lnTo>
                      <a:pt x="592" y="1565"/>
                    </a:lnTo>
                    <a:lnTo>
                      <a:pt x="592" y="1579"/>
                    </a:lnTo>
                    <a:lnTo>
                      <a:pt x="637" y="1579"/>
                    </a:lnTo>
                    <a:lnTo>
                      <a:pt x="637" y="1587"/>
                    </a:lnTo>
                    <a:lnTo>
                      <a:pt x="673" y="1587"/>
                    </a:lnTo>
                    <a:lnTo>
                      <a:pt x="673" y="1594"/>
                    </a:lnTo>
                    <a:lnTo>
                      <a:pt x="710" y="1594"/>
                    </a:lnTo>
                    <a:lnTo>
                      <a:pt x="710" y="1601"/>
                    </a:lnTo>
                    <a:lnTo>
                      <a:pt x="746" y="1601"/>
                    </a:lnTo>
                    <a:lnTo>
                      <a:pt x="746" y="1616"/>
                    </a:lnTo>
                    <a:lnTo>
                      <a:pt x="788" y="1616"/>
                    </a:lnTo>
                    <a:lnTo>
                      <a:pt x="788" y="1624"/>
                    </a:lnTo>
                    <a:lnTo>
                      <a:pt x="825" y="1624"/>
                    </a:lnTo>
                    <a:lnTo>
                      <a:pt x="825" y="1638"/>
                    </a:lnTo>
                    <a:lnTo>
                      <a:pt x="898" y="1638"/>
                    </a:lnTo>
                    <a:lnTo>
                      <a:pt x="898" y="1647"/>
                    </a:lnTo>
                    <a:lnTo>
                      <a:pt x="927" y="1647"/>
                    </a:lnTo>
                    <a:lnTo>
                      <a:pt x="927" y="1653"/>
                    </a:lnTo>
                    <a:lnTo>
                      <a:pt x="979" y="1653"/>
                    </a:lnTo>
                    <a:lnTo>
                      <a:pt x="979" y="1667"/>
                    </a:lnTo>
                    <a:lnTo>
                      <a:pt x="1016" y="1667"/>
                    </a:lnTo>
                    <a:lnTo>
                      <a:pt x="1016" y="1675"/>
                    </a:lnTo>
                    <a:lnTo>
                      <a:pt x="1044" y="1675"/>
                    </a:lnTo>
                    <a:lnTo>
                      <a:pt x="1044" y="1684"/>
                    </a:lnTo>
                    <a:lnTo>
                      <a:pt x="1080" y="1684"/>
                    </a:lnTo>
                    <a:lnTo>
                      <a:pt x="1080" y="1698"/>
                    </a:lnTo>
                    <a:lnTo>
                      <a:pt x="1131" y="1698"/>
                    </a:lnTo>
                    <a:lnTo>
                      <a:pt x="1131" y="1704"/>
                    </a:lnTo>
                    <a:lnTo>
                      <a:pt x="1162" y="1704"/>
                    </a:lnTo>
                    <a:lnTo>
                      <a:pt x="1162" y="1712"/>
                    </a:lnTo>
                    <a:lnTo>
                      <a:pt x="1197" y="1712"/>
                    </a:lnTo>
                    <a:lnTo>
                      <a:pt x="1197" y="1720"/>
                    </a:lnTo>
                    <a:lnTo>
                      <a:pt x="1234" y="1720"/>
                    </a:lnTo>
                    <a:lnTo>
                      <a:pt x="1234" y="1735"/>
                    </a:lnTo>
                    <a:lnTo>
                      <a:pt x="1277" y="1735"/>
                    </a:lnTo>
                    <a:lnTo>
                      <a:pt x="1277" y="1741"/>
                    </a:lnTo>
                    <a:lnTo>
                      <a:pt x="1313" y="1741"/>
                    </a:lnTo>
                    <a:lnTo>
                      <a:pt x="1313" y="1757"/>
                    </a:lnTo>
                    <a:lnTo>
                      <a:pt x="1386" y="1757"/>
                    </a:lnTo>
                    <a:lnTo>
                      <a:pt x="1386" y="1763"/>
                    </a:lnTo>
                    <a:lnTo>
                      <a:pt x="1430" y="1763"/>
                    </a:lnTo>
                    <a:lnTo>
                      <a:pt x="1430" y="1772"/>
                    </a:lnTo>
                    <a:lnTo>
                      <a:pt x="1467" y="1772"/>
                    </a:lnTo>
                    <a:lnTo>
                      <a:pt x="1467" y="1786"/>
                    </a:lnTo>
                    <a:lnTo>
                      <a:pt x="1504" y="1786"/>
                    </a:lnTo>
                    <a:lnTo>
                      <a:pt x="1504" y="1794"/>
                    </a:lnTo>
                    <a:lnTo>
                      <a:pt x="1545" y="1794"/>
                    </a:lnTo>
                    <a:lnTo>
                      <a:pt x="1545" y="1800"/>
                    </a:lnTo>
                    <a:lnTo>
                      <a:pt x="1582" y="1800"/>
                    </a:lnTo>
                    <a:lnTo>
                      <a:pt x="1582" y="1814"/>
                    </a:lnTo>
                    <a:lnTo>
                      <a:pt x="1619" y="1814"/>
                    </a:lnTo>
                    <a:lnTo>
                      <a:pt x="1619" y="1823"/>
                    </a:lnTo>
                    <a:lnTo>
                      <a:pt x="1663" y="1823"/>
                    </a:lnTo>
                    <a:lnTo>
                      <a:pt x="1663" y="1829"/>
                    </a:lnTo>
                    <a:lnTo>
                      <a:pt x="1700" y="1829"/>
                    </a:lnTo>
                    <a:lnTo>
                      <a:pt x="1700" y="1845"/>
                    </a:lnTo>
                    <a:lnTo>
                      <a:pt x="1728" y="1845"/>
                    </a:lnTo>
                    <a:lnTo>
                      <a:pt x="1728" y="1851"/>
                    </a:lnTo>
                    <a:lnTo>
                      <a:pt x="1780" y="1851"/>
                    </a:lnTo>
                    <a:lnTo>
                      <a:pt x="1780" y="1845"/>
                    </a:lnTo>
                    <a:lnTo>
                      <a:pt x="1787" y="1845"/>
                    </a:lnTo>
                    <a:lnTo>
                      <a:pt x="1787" y="1800"/>
                    </a:lnTo>
                    <a:lnTo>
                      <a:pt x="1795" y="1800"/>
                    </a:lnTo>
                    <a:lnTo>
                      <a:pt x="1795" y="1772"/>
                    </a:lnTo>
                    <a:lnTo>
                      <a:pt x="1800" y="1772"/>
                    </a:lnTo>
                    <a:lnTo>
                      <a:pt x="1800" y="1757"/>
                    </a:lnTo>
                    <a:lnTo>
                      <a:pt x="1817" y="1757"/>
                    </a:lnTo>
                    <a:lnTo>
                      <a:pt x="1817" y="1712"/>
                    </a:lnTo>
                    <a:lnTo>
                      <a:pt x="1823" y="1712"/>
                    </a:lnTo>
                    <a:lnTo>
                      <a:pt x="1823" y="1684"/>
                    </a:lnTo>
                    <a:lnTo>
                      <a:pt x="1837" y="1684"/>
                    </a:lnTo>
                    <a:lnTo>
                      <a:pt x="1837" y="1667"/>
                    </a:lnTo>
                    <a:lnTo>
                      <a:pt x="1845" y="1667"/>
                    </a:lnTo>
                    <a:lnTo>
                      <a:pt x="1845" y="1638"/>
                    </a:lnTo>
                    <a:lnTo>
                      <a:pt x="1854" y="1638"/>
                    </a:lnTo>
                    <a:lnTo>
                      <a:pt x="1854" y="1624"/>
                    </a:lnTo>
                    <a:lnTo>
                      <a:pt x="1859" y="1624"/>
                    </a:lnTo>
                    <a:lnTo>
                      <a:pt x="1859" y="406"/>
                    </a:lnTo>
                    <a:lnTo>
                      <a:pt x="1854" y="406"/>
                    </a:lnTo>
                    <a:lnTo>
                      <a:pt x="1854" y="391"/>
                    </a:lnTo>
                    <a:lnTo>
                      <a:pt x="1817" y="391"/>
                    </a:lnTo>
                    <a:lnTo>
                      <a:pt x="1817" y="384"/>
                    </a:lnTo>
                    <a:lnTo>
                      <a:pt x="1780" y="384"/>
                    </a:lnTo>
                    <a:lnTo>
                      <a:pt x="1780" y="375"/>
                    </a:lnTo>
                    <a:lnTo>
                      <a:pt x="1728" y="375"/>
                    </a:lnTo>
                    <a:lnTo>
                      <a:pt x="1728" y="369"/>
                    </a:lnTo>
                    <a:lnTo>
                      <a:pt x="1700" y="369"/>
                    </a:lnTo>
                    <a:lnTo>
                      <a:pt x="1700" y="355"/>
                    </a:lnTo>
                    <a:lnTo>
                      <a:pt x="1649" y="355"/>
                    </a:lnTo>
                    <a:lnTo>
                      <a:pt x="1649" y="347"/>
                    </a:lnTo>
                    <a:lnTo>
                      <a:pt x="1613" y="347"/>
                    </a:lnTo>
                    <a:lnTo>
                      <a:pt x="1613" y="338"/>
                    </a:lnTo>
                    <a:lnTo>
                      <a:pt x="1567" y="338"/>
                    </a:lnTo>
                    <a:lnTo>
                      <a:pt x="1567" y="332"/>
                    </a:lnTo>
                    <a:lnTo>
                      <a:pt x="1532" y="332"/>
                    </a:lnTo>
                    <a:lnTo>
                      <a:pt x="1532" y="324"/>
                    </a:lnTo>
                    <a:lnTo>
                      <a:pt x="1489" y="324"/>
                    </a:lnTo>
                    <a:lnTo>
                      <a:pt x="1489" y="318"/>
                    </a:lnTo>
                    <a:lnTo>
                      <a:pt x="1452" y="318"/>
                    </a:lnTo>
                    <a:lnTo>
                      <a:pt x="1452" y="310"/>
                    </a:lnTo>
                    <a:lnTo>
                      <a:pt x="1408" y="310"/>
                    </a:lnTo>
                    <a:lnTo>
                      <a:pt x="1408" y="296"/>
                    </a:lnTo>
                    <a:lnTo>
                      <a:pt x="1371" y="296"/>
                    </a:lnTo>
                    <a:lnTo>
                      <a:pt x="1371" y="287"/>
                    </a:lnTo>
                    <a:lnTo>
                      <a:pt x="1327" y="287"/>
                    </a:lnTo>
                    <a:lnTo>
                      <a:pt x="1327" y="272"/>
                    </a:lnTo>
                    <a:lnTo>
                      <a:pt x="1249" y="272"/>
                    </a:lnTo>
                    <a:lnTo>
                      <a:pt x="1249" y="259"/>
                    </a:lnTo>
                    <a:lnTo>
                      <a:pt x="1212" y="259"/>
                    </a:lnTo>
                    <a:lnTo>
                      <a:pt x="1212" y="250"/>
                    </a:lnTo>
                    <a:lnTo>
                      <a:pt x="1175" y="250"/>
                    </a:lnTo>
                    <a:lnTo>
                      <a:pt x="1175" y="236"/>
                    </a:lnTo>
                    <a:lnTo>
                      <a:pt x="1131" y="236"/>
                    </a:lnTo>
                    <a:lnTo>
                      <a:pt x="1131" y="228"/>
                    </a:lnTo>
                    <a:lnTo>
                      <a:pt x="1094" y="228"/>
                    </a:lnTo>
                    <a:lnTo>
                      <a:pt x="1094" y="222"/>
                    </a:lnTo>
                    <a:lnTo>
                      <a:pt x="1044" y="222"/>
                    </a:lnTo>
                    <a:lnTo>
                      <a:pt x="1044" y="213"/>
                    </a:lnTo>
                    <a:lnTo>
                      <a:pt x="1016" y="213"/>
                    </a:lnTo>
                    <a:lnTo>
                      <a:pt x="1016" y="208"/>
                    </a:lnTo>
                    <a:lnTo>
                      <a:pt x="962" y="208"/>
                    </a:lnTo>
                    <a:lnTo>
                      <a:pt x="962" y="199"/>
                    </a:lnTo>
                    <a:lnTo>
                      <a:pt x="927" y="199"/>
                    </a:lnTo>
                    <a:lnTo>
                      <a:pt x="927" y="184"/>
                    </a:lnTo>
                    <a:lnTo>
                      <a:pt x="884" y="184"/>
                    </a:lnTo>
                    <a:lnTo>
                      <a:pt x="884" y="177"/>
                    </a:lnTo>
                    <a:lnTo>
                      <a:pt x="847" y="177"/>
                    </a:lnTo>
                    <a:lnTo>
                      <a:pt x="847" y="171"/>
                    </a:lnTo>
                    <a:lnTo>
                      <a:pt x="803" y="171"/>
                    </a:lnTo>
                    <a:lnTo>
                      <a:pt x="803" y="154"/>
                    </a:lnTo>
                    <a:lnTo>
                      <a:pt x="766" y="154"/>
                    </a:lnTo>
                    <a:lnTo>
                      <a:pt x="766" y="148"/>
                    </a:lnTo>
                    <a:lnTo>
                      <a:pt x="724" y="148"/>
                    </a:lnTo>
                    <a:lnTo>
                      <a:pt x="724" y="140"/>
                    </a:lnTo>
                    <a:lnTo>
                      <a:pt x="687" y="140"/>
                    </a:lnTo>
                    <a:lnTo>
                      <a:pt x="687" y="133"/>
                    </a:lnTo>
                    <a:lnTo>
                      <a:pt x="642" y="133"/>
                    </a:lnTo>
                    <a:lnTo>
                      <a:pt x="642" y="118"/>
                    </a:lnTo>
                    <a:lnTo>
                      <a:pt x="607" y="118"/>
                    </a:lnTo>
                    <a:lnTo>
                      <a:pt x="607" y="111"/>
                    </a:lnTo>
                    <a:lnTo>
                      <a:pt x="527" y="111"/>
                    </a:lnTo>
                    <a:lnTo>
                      <a:pt x="527" y="96"/>
                    </a:lnTo>
                    <a:lnTo>
                      <a:pt x="475" y="96"/>
                    </a:lnTo>
                    <a:lnTo>
                      <a:pt x="475" y="89"/>
                    </a:lnTo>
                    <a:lnTo>
                      <a:pt x="446" y="89"/>
                    </a:lnTo>
                    <a:lnTo>
                      <a:pt x="446" y="80"/>
                    </a:lnTo>
                    <a:lnTo>
                      <a:pt x="396" y="80"/>
                    </a:lnTo>
                    <a:lnTo>
                      <a:pt x="396" y="66"/>
                    </a:lnTo>
                    <a:lnTo>
                      <a:pt x="365" y="66"/>
                    </a:lnTo>
                    <a:lnTo>
                      <a:pt x="365" y="59"/>
                    </a:lnTo>
                    <a:lnTo>
                      <a:pt x="315" y="59"/>
                    </a:lnTo>
                    <a:lnTo>
                      <a:pt x="315" y="52"/>
                    </a:lnTo>
                    <a:lnTo>
                      <a:pt x="278" y="52"/>
                    </a:lnTo>
                    <a:lnTo>
                      <a:pt x="278" y="37"/>
                    </a:lnTo>
                    <a:lnTo>
                      <a:pt x="235" y="37"/>
                    </a:lnTo>
                    <a:lnTo>
                      <a:pt x="235" y="28"/>
                    </a:lnTo>
                    <a:lnTo>
                      <a:pt x="200" y="28"/>
                    </a:lnTo>
                    <a:lnTo>
                      <a:pt x="200" y="23"/>
                    </a:lnTo>
                    <a:lnTo>
                      <a:pt x="163" y="23"/>
                    </a:lnTo>
                    <a:lnTo>
                      <a:pt x="163" y="15"/>
                    </a:lnTo>
                    <a:lnTo>
                      <a:pt x="118" y="15"/>
                    </a:lnTo>
                    <a:lnTo>
                      <a:pt x="118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202A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692;p10">
                <a:extLst>
                  <a:ext uri="{FF2B5EF4-FFF2-40B4-BE49-F238E27FC236}">
                    <a16:creationId xmlns:a16="http://schemas.microsoft.com/office/drawing/2014/main" id="{4B22E14D-B8E6-E84C-A7E1-C4AF14325589}"/>
                  </a:ext>
                </a:extLst>
              </p:cNvPr>
              <p:cNvSpPr/>
              <p:nvPr/>
            </p:nvSpPr>
            <p:spPr>
              <a:xfrm>
                <a:off x="4844" y="1864"/>
                <a:ext cx="173" cy="134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741" extrusionOk="0">
                    <a:moveTo>
                      <a:pt x="0" y="0"/>
                    </a:moveTo>
                    <a:lnTo>
                      <a:pt x="0" y="1387"/>
                    </a:lnTo>
                    <a:lnTo>
                      <a:pt x="22" y="1387"/>
                    </a:lnTo>
                    <a:lnTo>
                      <a:pt x="22" y="1403"/>
                    </a:lnTo>
                    <a:lnTo>
                      <a:pt x="67" y="1403"/>
                    </a:lnTo>
                    <a:lnTo>
                      <a:pt x="67" y="1409"/>
                    </a:lnTo>
                    <a:lnTo>
                      <a:pt x="103" y="1409"/>
                    </a:lnTo>
                    <a:lnTo>
                      <a:pt x="103" y="1418"/>
                    </a:lnTo>
                    <a:lnTo>
                      <a:pt x="139" y="1418"/>
                    </a:lnTo>
                    <a:lnTo>
                      <a:pt x="139" y="1423"/>
                    </a:lnTo>
                    <a:lnTo>
                      <a:pt x="176" y="1423"/>
                    </a:lnTo>
                    <a:lnTo>
                      <a:pt x="176" y="1440"/>
                    </a:lnTo>
                    <a:lnTo>
                      <a:pt x="218" y="1440"/>
                    </a:lnTo>
                    <a:lnTo>
                      <a:pt x="218" y="1446"/>
                    </a:lnTo>
                    <a:lnTo>
                      <a:pt x="255" y="1446"/>
                    </a:lnTo>
                    <a:lnTo>
                      <a:pt x="255" y="1454"/>
                    </a:lnTo>
                    <a:lnTo>
                      <a:pt x="291" y="1454"/>
                    </a:lnTo>
                    <a:lnTo>
                      <a:pt x="291" y="1460"/>
                    </a:lnTo>
                    <a:lnTo>
                      <a:pt x="322" y="1460"/>
                    </a:lnTo>
                    <a:lnTo>
                      <a:pt x="322" y="1477"/>
                    </a:lnTo>
                    <a:lnTo>
                      <a:pt x="401" y="1477"/>
                    </a:lnTo>
                    <a:lnTo>
                      <a:pt x="401" y="1491"/>
                    </a:lnTo>
                    <a:lnTo>
                      <a:pt x="437" y="1491"/>
                    </a:lnTo>
                    <a:lnTo>
                      <a:pt x="437" y="1497"/>
                    </a:lnTo>
                    <a:lnTo>
                      <a:pt x="474" y="1497"/>
                    </a:lnTo>
                    <a:lnTo>
                      <a:pt x="474" y="1506"/>
                    </a:lnTo>
                    <a:lnTo>
                      <a:pt x="518" y="1506"/>
                    </a:lnTo>
                    <a:lnTo>
                      <a:pt x="518" y="1520"/>
                    </a:lnTo>
                    <a:lnTo>
                      <a:pt x="563" y="1520"/>
                    </a:lnTo>
                    <a:lnTo>
                      <a:pt x="563" y="1528"/>
                    </a:lnTo>
                    <a:lnTo>
                      <a:pt x="599" y="1528"/>
                    </a:lnTo>
                    <a:lnTo>
                      <a:pt x="599" y="1535"/>
                    </a:lnTo>
                    <a:lnTo>
                      <a:pt x="636" y="1535"/>
                    </a:lnTo>
                    <a:lnTo>
                      <a:pt x="636" y="1542"/>
                    </a:lnTo>
                    <a:lnTo>
                      <a:pt x="672" y="1542"/>
                    </a:lnTo>
                    <a:lnTo>
                      <a:pt x="672" y="1557"/>
                    </a:lnTo>
                    <a:lnTo>
                      <a:pt x="714" y="1557"/>
                    </a:lnTo>
                    <a:lnTo>
                      <a:pt x="714" y="1565"/>
                    </a:lnTo>
                    <a:lnTo>
                      <a:pt x="751" y="1565"/>
                    </a:lnTo>
                    <a:lnTo>
                      <a:pt x="751" y="1579"/>
                    </a:lnTo>
                    <a:lnTo>
                      <a:pt x="824" y="1579"/>
                    </a:lnTo>
                    <a:lnTo>
                      <a:pt x="824" y="1588"/>
                    </a:lnTo>
                    <a:lnTo>
                      <a:pt x="853" y="1588"/>
                    </a:lnTo>
                    <a:lnTo>
                      <a:pt x="853" y="1594"/>
                    </a:lnTo>
                    <a:lnTo>
                      <a:pt x="905" y="1594"/>
                    </a:lnTo>
                    <a:lnTo>
                      <a:pt x="905" y="1608"/>
                    </a:lnTo>
                    <a:lnTo>
                      <a:pt x="942" y="1608"/>
                    </a:lnTo>
                    <a:lnTo>
                      <a:pt x="942" y="1616"/>
                    </a:lnTo>
                    <a:lnTo>
                      <a:pt x="970" y="1616"/>
                    </a:lnTo>
                    <a:lnTo>
                      <a:pt x="970" y="1625"/>
                    </a:lnTo>
                    <a:lnTo>
                      <a:pt x="1006" y="1625"/>
                    </a:lnTo>
                    <a:lnTo>
                      <a:pt x="1006" y="1639"/>
                    </a:lnTo>
                    <a:lnTo>
                      <a:pt x="1057" y="1639"/>
                    </a:lnTo>
                    <a:lnTo>
                      <a:pt x="1057" y="1645"/>
                    </a:lnTo>
                    <a:lnTo>
                      <a:pt x="1088" y="1645"/>
                    </a:lnTo>
                    <a:lnTo>
                      <a:pt x="1088" y="1653"/>
                    </a:lnTo>
                    <a:lnTo>
                      <a:pt x="1123" y="1653"/>
                    </a:lnTo>
                    <a:lnTo>
                      <a:pt x="1123" y="1661"/>
                    </a:lnTo>
                    <a:lnTo>
                      <a:pt x="1160" y="1661"/>
                    </a:lnTo>
                    <a:lnTo>
                      <a:pt x="1160" y="1676"/>
                    </a:lnTo>
                    <a:lnTo>
                      <a:pt x="1203" y="1676"/>
                    </a:lnTo>
                    <a:lnTo>
                      <a:pt x="1203" y="1682"/>
                    </a:lnTo>
                    <a:lnTo>
                      <a:pt x="1239" y="1682"/>
                    </a:lnTo>
                    <a:lnTo>
                      <a:pt x="1239" y="1698"/>
                    </a:lnTo>
                    <a:lnTo>
                      <a:pt x="1312" y="1698"/>
                    </a:lnTo>
                    <a:lnTo>
                      <a:pt x="1312" y="1704"/>
                    </a:lnTo>
                    <a:lnTo>
                      <a:pt x="1356" y="1704"/>
                    </a:lnTo>
                    <a:lnTo>
                      <a:pt x="1356" y="1713"/>
                    </a:lnTo>
                    <a:lnTo>
                      <a:pt x="1393" y="1713"/>
                    </a:lnTo>
                    <a:lnTo>
                      <a:pt x="1393" y="1727"/>
                    </a:lnTo>
                    <a:lnTo>
                      <a:pt x="1430" y="1727"/>
                    </a:lnTo>
                    <a:lnTo>
                      <a:pt x="1430" y="1735"/>
                    </a:lnTo>
                    <a:lnTo>
                      <a:pt x="1471" y="1735"/>
                    </a:lnTo>
                    <a:lnTo>
                      <a:pt x="1471" y="1741"/>
                    </a:lnTo>
                    <a:lnTo>
                      <a:pt x="1721" y="1741"/>
                    </a:lnTo>
                    <a:lnTo>
                      <a:pt x="1721" y="1713"/>
                    </a:lnTo>
                    <a:lnTo>
                      <a:pt x="1726" y="1713"/>
                    </a:lnTo>
                    <a:lnTo>
                      <a:pt x="1726" y="325"/>
                    </a:lnTo>
                    <a:lnTo>
                      <a:pt x="1706" y="325"/>
                    </a:lnTo>
                    <a:lnTo>
                      <a:pt x="1706" y="316"/>
                    </a:lnTo>
                    <a:lnTo>
                      <a:pt x="1654" y="316"/>
                    </a:lnTo>
                    <a:lnTo>
                      <a:pt x="1654" y="310"/>
                    </a:lnTo>
                    <a:lnTo>
                      <a:pt x="1626" y="310"/>
                    </a:lnTo>
                    <a:lnTo>
                      <a:pt x="1626" y="296"/>
                    </a:lnTo>
                    <a:lnTo>
                      <a:pt x="1575" y="296"/>
                    </a:lnTo>
                    <a:lnTo>
                      <a:pt x="1575" y="288"/>
                    </a:lnTo>
                    <a:lnTo>
                      <a:pt x="1539" y="288"/>
                    </a:lnTo>
                    <a:lnTo>
                      <a:pt x="1539" y="279"/>
                    </a:lnTo>
                    <a:lnTo>
                      <a:pt x="1493" y="279"/>
                    </a:lnTo>
                    <a:lnTo>
                      <a:pt x="1493" y="273"/>
                    </a:lnTo>
                    <a:lnTo>
                      <a:pt x="1458" y="273"/>
                    </a:lnTo>
                    <a:lnTo>
                      <a:pt x="1458" y="265"/>
                    </a:lnTo>
                    <a:lnTo>
                      <a:pt x="1415" y="265"/>
                    </a:lnTo>
                    <a:lnTo>
                      <a:pt x="1415" y="259"/>
                    </a:lnTo>
                    <a:lnTo>
                      <a:pt x="1378" y="259"/>
                    </a:lnTo>
                    <a:lnTo>
                      <a:pt x="1378" y="251"/>
                    </a:lnTo>
                    <a:lnTo>
                      <a:pt x="1334" y="251"/>
                    </a:lnTo>
                    <a:lnTo>
                      <a:pt x="1334" y="237"/>
                    </a:lnTo>
                    <a:lnTo>
                      <a:pt x="1297" y="237"/>
                    </a:lnTo>
                    <a:lnTo>
                      <a:pt x="1297" y="228"/>
                    </a:lnTo>
                    <a:lnTo>
                      <a:pt x="1253" y="228"/>
                    </a:lnTo>
                    <a:lnTo>
                      <a:pt x="1253" y="213"/>
                    </a:lnTo>
                    <a:lnTo>
                      <a:pt x="1175" y="213"/>
                    </a:lnTo>
                    <a:lnTo>
                      <a:pt x="1175" y="200"/>
                    </a:lnTo>
                    <a:lnTo>
                      <a:pt x="1138" y="200"/>
                    </a:lnTo>
                    <a:lnTo>
                      <a:pt x="1138" y="191"/>
                    </a:lnTo>
                    <a:lnTo>
                      <a:pt x="1101" y="191"/>
                    </a:lnTo>
                    <a:lnTo>
                      <a:pt x="1101" y="177"/>
                    </a:lnTo>
                    <a:lnTo>
                      <a:pt x="1057" y="177"/>
                    </a:lnTo>
                    <a:lnTo>
                      <a:pt x="1057" y="169"/>
                    </a:lnTo>
                    <a:lnTo>
                      <a:pt x="1020" y="169"/>
                    </a:lnTo>
                    <a:lnTo>
                      <a:pt x="1020" y="163"/>
                    </a:lnTo>
                    <a:lnTo>
                      <a:pt x="970" y="163"/>
                    </a:lnTo>
                    <a:lnTo>
                      <a:pt x="970" y="154"/>
                    </a:lnTo>
                    <a:lnTo>
                      <a:pt x="942" y="154"/>
                    </a:lnTo>
                    <a:lnTo>
                      <a:pt x="942" y="149"/>
                    </a:lnTo>
                    <a:lnTo>
                      <a:pt x="888" y="149"/>
                    </a:lnTo>
                    <a:lnTo>
                      <a:pt x="888" y="140"/>
                    </a:lnTo>
                    <a:lnTo>
                      <a:pt x="853" y="140"/>
                    </a:lnTo>
                    <a:lnTo>
                      <a:pt x="853" y="125"/>
                    </a:lnTo>
                    <a:lnTo>
                      <a:pt x="810" y="125"/>
                    </a:lnTo>
                    <a:lnTo>
                      <a:pt x="810" y="118"/>
                    </a:lnTo>
                    <a:lnTo>
                      <a:pt x="773" y="118"/>
                    </a:lnTo>
                    <a:lnTo>
                      <a:pt x="773" y="112"/>
                    </a:lnTo>
                    <a:lnTo>
                      <a:pt x="729" y="112"/>
                    </a:lnTo>
                    <a:lnTo>
                      <a:pt x="729" y="95"/>
                    </a:lnTo>
                    <a:lnTo>
                      <a:pt x="692" y="95"/>
                    </a:lnTo>
                    <a:lnTo>
                      <a:pt x="692" y="89"/>
                    </a:lnTo>
                    <a:lnTo>
                      <a:pt x="650" y="89"/>
                    </a:lnTo>
                    <a:lnTo>
                      <a:pt x="650" y="81"/>
                    </a:lnTo>
                    <a:lnTo>
                      <a:pt x="613" y="81"/>
                    </a:lnTo>
                    <a:lnTo>
                      <a:pt x="613" y="74"/>
                    </a:lnTo>
                    <a:lnTo>
                      <a:pt x="568" y="74"/>
                    </a:lnTo>
                    <a:lnTo>
                      <a:pt x="568" y="59"/>
                    </a:lnTo>
                    <a:lnTo>
                      <a:pt x="533" y="59"/>
                    </a:lnTo>
                    <a:lnTo>
                      <a:pt x="533" y="52"/>
                    </a:lnTo>
                    <a:lnTo>
                      <a:pt x="453" y="52"/>
                    </a:lnTo>
                    <a:lnTo>
                      <a:pt x="453" y="37"/>
                    </a:lnTo>
                    <a:lnTo>
                      <a:pt x="401" y="37"/>
                    </a:lnTo>
                    <a:lnTo>
                      <a:pt x="401" y="30"/>
                    </a:lnTo>
                    <a:lnTo>
                      <a:pt x="372" y="30"/>
                    </a:lnTo>
                    <a:lnTo>
                      <a:pt x="372" y="21"/>
                    </a:lnTo>
                    <a:lnTo>
                      <a:pt x="322" y="21"/>
                    </a:lnTo>
                    <a:lnTo>
                      <a:pt x="322" y="7"/>
                    </a:lnTo>
                    <a:lnTo>
                      <a:pt x="291" y="7"/>
                    </a:lnTo>
                    <a:lnTo>
                      <a:pt x="2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9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693;p10">
                <a:extLst>
                  <a:ext uri="{FF2B5EF4-FFF2-40B4-BE49-F238E27FC236}">
                    <a16:creationId xmlns:a16="http://schemas.microsoft.com/office/drawing/2014/main" id="{4A491297-8EC7-2B46-848F-B131F08ABF89}"/>
                  </a:ext>
                </a:extLst>
              </p:cNvPr>
              <p:cNvSpPr/>
              <p:nvPr/>
            </p:nvSpPr>
            <p:spPr>
              <a:xfrm>
                <a:off x="4851" y="1868"/>
                <a:ext cx="158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617" extrusionOk="0">
                    <a:moveTo>
                      <a:pt x="0" y="0"/>
                    </a:moveTo>
                    <a:lnTo>
                      <a:pt x="0" y="1350"/>
                    </a:lnTo>
                    <a:lnTo>
                      <a:pt x="36" y="1350"/>
                    </a:lnTo>
                    <a:lnTo>
                      <a:pt x="36" y="1359"/>
                    </a:lnTo>
                    <a:lnTo>
                      <a:pt x="72" y="1359"/>
                    </a:lnTo>
                    <a:lnTo>
                      <a:pt x="72" y="1364"/>
                    </a:lnTo>
                    <a:lnTo>
                      <a:pt x="109" y="1364"/>
                    </a:lnTo>
                    <a:lnTo>
                      <a:pt x="109" y="1381"/>
                    </a:lnTo>
                    <a:lnTo>
                      <a:pt x="151" y="1381"/>
                    </a:lnTo>
                    <a:lnTo>
                      <a:pt x="151" y="1387"/>
                    </a:lnTo>
                    <a:lnTo>
                      <a:pt x="188" y="1387"/>
                    </a:lnTo>
                    <a:lnTo>
                      <a:pt x="188" y="1395"/>
                    </a:lnTo>
                    <a:lnTo>
                      <a:pt x="224" y="1395"/>
                    </a:lnTo>
                    <a:lnTo>
                      <a:pt x="224" y="1401"/>
                    </a:lnTo>
                    <a:lnTo>
                      <a:pt x="255" y="1401"/>
                    </a:lnTo>
                    <a:lnTo>
                      <a:pt x="255" y="1418"/>
                    </a:lnTo>
                    <a:lnTo>
                      <a:pt x="334" y="1418"/>
                    </a:lnTo>
                    <a:lnTo>
                      <a:pt x="334" y="1432"/>
                    </a:lnTo>
                    <a:lnTo>
                      <a:pt x="370" y="1432"/>
                    </a:lnTo>
                    <a:lnTo>
                      <a:pt x="370" y="1438"/>
                    </a:lnTo>
                    <a:lnTo>
                      <a:pt x="407" y="1438"/>
                    </a:lnTo>
                    <a:lnTo>
                      <a:pt x="407" y="1447"/>
                    </a:lnTo>
                    <a:lnTo>
                      <a:pt x="451" y="1447"/>
                    </a:lnTo>
                    <a:lnTo>
                      <a:pt x="451" y="1461"/>
                    </a:lnTo>
                    <a:lnTo>
                      <a:pt x="496" y="1461"/>
                    </a:lnTo>
                    <a:lnTo>
                      <a:pt x="496" y="1469"/>
                    </a:lnTo>
                    <a:lnTo>
                      <a:pt x="532" y="1469"/>
                    </a:lnTo>
                    <a:lnTo>
                      <a:pt x="532" y="1476"/>
                    </a:lnTo>
                    <a:lnTo>
                      <a:pt x="569" y="1476"/>
                    </a:lnTo>
                    <a:lnTo>
                      <a:pt x="569" y="1483"/>
                    </a:lnTo>
                    <a:lnTo>
                      <a:pt x="605" y="1483"/>
                    </a:lnTo>
                    <a:lnTo>
                      <a:pt x="605" y="1498"/>
                    </a:lnTo>
                    <a:lnTo>
                      <a:pt x="647" y="1498"/>
                    </a:lnTo>
                    <a:lnTo>
                      <a:pt x="647" y="1506"/>
                    </a:lnTo>
                    <a:lnTo>
                      <a:pt x="684" y="1506"/>
                    </a:lnTo>
                    <a:lnTo>
                      <a:pt x="684" y="1520"/>
                    </a:lnTo>
                    <a:lnTo>
                      <a:pt x="757" y="1520"/>
                    </a:lnTo>
                    <a:lnTo>
                      <a:pt x="757" y="1529"/>
                    </a:lnTo>
                    <a:lnTo>
                      <a:pt x="786" y="1529"/>
                    </a:lnTo>
                    <a:lnTo>
                      <a:pt x="786" y="1535"/>
                    </a:lnTo>
                    <a:lnTo>
                      <a:pt x="838" y="1535"/>
                    </a:lnTo>
                    <a:lnTo>
                      <a:pt x="838" y="1549"/>
                    </a:lnTo>
                    <a:lnTo>
                      <a:pt x="875" y="1549"/>
                    </a:lnTo>
                    <a:lnTo>
                      <a:pt x="875" y="1557"/>
                    </a:lnTo>
                    <a:lnTo>
                      <a:pt x="903" y="1557"/>
                    </a:lnTo>
                    <a:lnTo>
                      <a:pt x="903" y="1566"/>
                    </a:lnTo>
                    <a:lnTo>
                      <a:pt x="939" y="1566"/>
                    </a:lnTo>
                    <a:lnTo>
                      <a:pt x="939" y="1580"/>
                    </a:lnTo>
                    <a:lnTo>
                      <a:pt x="990" y="1580"/>
                    </a:lnTo>
                    <a:lnTo>
                      <a:pt x="990" y="1586"/>
                    </a:lnTo>
                    <a:lnTo>
                      <a:pt x="1021" y="1586"/>
                    </a:lnTo>
                    <a:lnTo>
                      <a:pt x="1021" y="1594"/>
                    </a:lnTo>
                    <a:lnTo>
                      <a:pt x="1056" y="1594"/>
                    </a:lnTo>
                    <a:lnTo>
                      <a:pt x="1056" y="1602"/>
                    </a:lnTo>
                    <a:lnTo>
                      <a:pt x="1093" y="1602"/>
                    </a:lnTo>
                    <a:lnTo>
                      <a:pt x="1093" y="1617"/>
                    </a:lnTo>
                    <a:lnTo>
                      <a:pt x="1587" y="1617"/>
                    </a:lnTo>
                    <a:lnTo>
                      <a:pt x="1587" y="251"/>
                    </a:lnTo>
                    <a:lnTo>
                      <a:pt x="1559" y="251"/>
                    </a:lnTo>
                    <a:lnTo>
                      <a:pt x="1559" y="237"/>
                    </a:lnTo>
                    <a:lnTo>
                      <a:pt x="1508" y="237"/>
                    </a:lnTo>
                    <a:lnTo>
                      <a:pt x="1508" y="229"/>
                    </a:lnTo>
                    <a:lnTo>
                      <a:pt x="1472" y="229"/>
                    </a:lnTo>
                    <a:lnTo>
                      <a:pt x="1472" y="220"/>
                    </a:lnTo>
                    <a:lnTo>
                      <a:pt x="1426" y="220"/>
                    </a:lnTo>
                    <a:lnTo>
                      <a:pt x="1426" y="214"/>
                    </a:lnTo>
                    <a:lnTo>
                      <a:pt x="1391" y="214"/>
                    </a:lnTo>
                    <a:lnTo>
                      <a:pt x="1391" y="206"/>
                    </a:lnTo>
                    <a:lnTo>
                      <a:pt x="1348" y="206"/>
                    </a:lnTo>
                    <a:lnTo>
                      <a:pt x="1348" y="200"/>
                    </a:lnTo>
                    <a:lnTo>
                      <a:pt x="1311" y="200"/>
                    </a:lnTo>
                    <a:lnTo>
                      <a:pt x="1311" y="192"/>
                    </a:lnTo>
                    <a:lnTo>
                      <a:pt x="1267" y="192"/>
                    </a:lnTo>
                    <a:lnTo>
                      <a:pt x="1267" y="178"/>
                    </a:lnTo>
                    <a:lnTo>
                      <a:pt x="1230" y="178"/>
                    </a:lnTo>
                    <a:lnTo>
                      <a:pt x="1230" y="169"/>
                    </a:lnTo>
                    <a:lnTo>
                      <a:pt x="1186" y="169"/>
                    </a:lnTo>
                    <a:lnTo>
                      <a:pt x="1186" y="154"/>
                    </a:lnTo>
                    <a:lnTo>
                      <a:pt x="1108" y="154"/>
                    </a:lnTo>
                    <a:lnTo>
                      <a:pt x="1108" y="141"/>
                    </a:lnTo>
                    <a:lnTo>
                      <a:pt x="1071" y="141"/>
                    </a:lnTo>
                    <a:lnTo>
                      <a:pt x="1071" y="132"/>
                    </a:lnTo>
                    <a:lnTo>
                      <a:pt x="1034" y="132"/>
                    </a:lnTo>
                    <a:lnTo>
                      <a:pt x="1034" y="118"/>
                    </a:lnTo>
                    <a:lnTo>
                      <a:pt x="990" y="118"/>
                    </a:lnTo>
                    <a:lnTo>
                      <a:pt x="990" y="110"/>
                    </a:lnTo>
                    <a:lnTo>
                      <a:pt x="953" y="110"/>
                    </a:lnTo>
                    <a:lnTo>
                      <a:pt x="953" y="104"/>
                    </a:lnTo>
                    <a:lnTo>
                      <a:pt x="903" y="104"/>
                    </a:lnTo>
                    <a:lnTo>
                      <a:pt x="903" y="95"/>
                    </a:lnTo>
                    <a:lnTo>
                      <a:pt x="875" y="95"/>
                    </a:lnTo>
                    <a:lnTo>
                      <a:pt x="875" y="90"/>
                    </a:lnTo>
                    <a:lnTo>
                      <a:pt x="821" y="90"/>
                    </a:lnTo>
                    <a:lnTo>
                      <a:pt x="821" y="81"/>
                    </a:lnTo>
                    <a:lnTo>
                      <a:pt x="786" y="81"/>
                    </a:lnTo>
                    <a:lnTo>
                      <a:pt x="786" y="66"/>
                    </a:lnTo>
                    <a:lnTo>
                      <a:pt x="743" y="66"/>
                    </a:lnTo>
                    <a:lnTo>
                      <a:pt x="743" y="59"/>
                    </a:lnTo>
                    <a:lnTo>
                      <a:pt x="706" y="59"/>
                    </a:lnTo>
                    <a:lnTo>
                      <a:pt x="706" y="53"/>
                    </a:lnTo>
                    <a:lnTo>
                      <a:pt x="662" y="53"/>
                    </a:lnTo>
                    <a:lnTo>
                      <a:pt x="662" y="36"/>
                    </a:lnTo>
                    <a:lnTo>
                      <a:pt x="625" y="36"/>
                    </a:lnTo>
                    <a:lnTo>
                      <a:pt x="625" y="30"/>
                    </a:lnTo>
                    <a:lnTo>
                      <a:pt x="583" y="30"/>
                    </a:lnTo>
                    <a:lnTo>
                      <a:pt x="583" y="22"/>
                    </a:lnTo>
                    <a:lnTo>
                      <a:pt x="546" y="22"/>
                    </a:lnTo>
                    <a:lnTo>
                      <a:pt x="546" y="15"/>
                    </a:lnTo>
                    <a:lnTo>
                      <a:pt x="501" y="15"/>
                    </a:lnTo>
                    <a:lnTo>
                      <a:pt x="5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694;p10">
                <a:extLst>
                  <a:ext uri="{FF2B5EF4-FFF2-40B4-BE49-F238E27FC236}">
                    <a16:creationId xmlns:a16="http://schemas.microsoft.com/office/drawing/2014/main" id="{E0C34B69-4899-4740-A15A-4305EEC40C14}"/>
                  </a:ext>
                </a:extLst>
              </p:cNvPr>
              <p:cNvSpPr/>
              <p:nvPr/>
            </p:nvSpPr>
            <p:spPr>
              <a:xfrm>
                <a:off x="4858" y="1874"/>
                <a:ext cx="145" cy="11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468" extrusionOk="0">
                    <a:moveTo>
                      <a:pt x="0" y="0"/>
                    </a:moveTo>
                    <a:lnTo>
                      <a:pt x="0" y="1283"/>
                    </a:lnTo>
                    <a:lnTo>
                      <a:pt x="37" y="1283"/>
                    </a:lnTo>
                    <a:lnTo>
                      <a:pt x="37" y="1300"/>
                    </a:lnTo>
                    <a:lnTo>
                      <a:pt x="79" y="1300"/>
                    </a:lnTo>
                    <a:lnTo>
                      <a:pt x="79" y="1306"/>
                    </a:lnTo>
                    <a:lnTo>
                      <a:pt x="116" y="1306"/>
                    </a:lnTo>
                    <a:lnTo>
                      <a:pt x="116" y="1314"/>
                    </a:lnTo>
                    <a:lnTo>
                      <a:pt x="152" y="1314"/>
                    </a:lnTo>
                    <a:lnTo>
                      <a:pt x="152" y="1320"/>
                    </a:lnTo>
                    <a:lnTo>
                      <a:pt x="183" y="1320"/>
                    </a:lnTo>
                    <a:lnTo>
                      <a:pt x="183" y="1337"/>
                    </a:lnTo>
                    <a:lnTo>
                      <a:pt x="262" y="1337"/>
                    </a:lnTo>
                    <a:lnTo>
                      <a:pt x="262" y="1351"/>
                    </a:lnTo>
                    <a:lnTo>
                      <a:pt x="298" y="1351"/>
                    </a:lnTo>
                    <a:lnTo>
                      <a:pt x="298" y="1357"/>
                    </a:lnTo>
                    <a:lnTo>
                      <a:pt x="335" y="1357"/>
                    </a:lnTo>
                    <a:lnTo>
                      <a:pt x="335" y="1366"/>
                    </a:lnTo>
                    <a:lnTo>
                      <a:pt x="379" y="1366"/>
                    </a:lnTo>
                    <a:lnTo>
                      <a:pt x="379" y="1380"/>
                    </a:lnTo>
                    <a:lnTo>
                      <a:pt x="424" y="1380"/>
                    </a:lnTo>
                    <a:lnTo>
                      <a:pt x="424" y="1388"/>
                    </a:lnTo>
                    <a:lnTo>
                      <a:pt x="460" y="1388"/>
                    </a:lnTo>
                    <a:lnTo>
                      <a:pt x="460" y="1395"/>
                    </a:lnTo>
                    <a:lnTo>
                      <a:pt x="497" y="1395"/>
                    </a:lnTo>
                    <a:lnTo>
                      <a:pt x="497" y="1402"/>
                    </a:lnTo>
                    <a:lnTo>
                      <a:pt x="533" y="1402"/>
                    </a:lnTo>
                    <a:lnTo>
                      <a:pt x="533" y="1417"/>
                    </a:lnTo>
                    <a:lnTo>
                      <a:pt x="575" y="1417"/>
                    </a:lnTo>
                    <a:lnTo>
                      <a:pt x="575" y="1425"/>
                    </a:lnTo>
                    <a:lnTo>
                      <a:pt x="612" y="1425"/>
                    </a:lnTo>
                    <a:lnTo>
                      <a:pt x="612" y="1439"/>
                    </a:lnTo>
                    <a:lnTo>
                      <a:pt x="685" y="1439"/>
                    </a:lnTo>
                    <a:lnTo>
                      <a:pt x="685" y="1448"/>
                    </a:lnTo>
                    <a:lnTo>
                      <a:pt x="714" y="1448"/>
                    </a:lnTo>
                    <a:lnTo>
                      <a:pt x="714" y="1454"/>
                    </a:lnTo>
                    <a:lnTo>
                      <a:pt x="766" y="1454"/>
                    </a:lnTo>
                    <a:lnTo>
                      <a:pt x="766" y="1468"/>
                    </a:lnTo>
                    <a:lnTo>
                      <a:pt x="1450" y="1468"/>
                    </a:lnTo>
                    <a:lnTo>
                      <a:pt x="1450" y="156"/>
                    </a:lnTo>
                    <a:lnTo>
                      <a:pt x="1436" y="156"/>
                    </a:lnTo>
                    <a:lnTo>
                      <a:pt x="1436" y="148"/>
                    </a:lnTo>
                    <a:lnTo>
                      <a:pt x="1400" y="148"/>
                    </a:lnTo>
                    <a:lnTo>
                      <a:pt x="1400" y="139"/>
                    </a:lnTo>
                    <a:lnTo>
                      <a:pt x="1354" y="139"/>
                    </a:lnTo>
                    <a:lnTo>
                      <a:pt x="1354" y="133"/>
                    </a:lnTo>
                    <a:lnTo>
                      <a:pt x="1319" y="133"/>
                    </a:lnTo>
                    <a:lnTo>
                      <a:pt x="1319" y="125"/>
                    </a:lnTo>
                    <a:lnTo>
                      <a:pt x="1276" y="125"/>
                    </a:lnTo>
                    <a:lnTo>
                      <a:pt x="1276" y="119"/>
                    </a:lnTo>
                    <a:lnTo>
                      <a:pt x="1239" y="119"/>
                    </a:lnTo>
                    <a:lnTo>
                      <a:pt x="1239" y="111"/>
                    </a:lnTo>
                    <a:lnTo>
                      <a:pt x="1195" y="111"/>
                    </a:lnTo>
                    <a:lnTo>
                      <a:pt x="1195" y="97"/>
                    </a:lnTo>
                    <a:lnTo>
                      <a:pt x="1158" y="97"/>
                    </a:lnTo>
                    <a:lnTo>
                      <a:pt x="1158" y="88"/>
                    </a:lnTo>
                    <a:lnTo>
                      <a:pt x="1114" y="88"/>
                    </a:lnTo>
                    <a:lnTo>
                      <a:pt x="1114" y="73"/>
                    </a:lnTo>
                    <a:lnTo>
                      <a:pt x="1036" y="73"/>
                    </a:lnTo>
                    <a:lnTo>
                      <a:pt x="1036" y="60"/>
                    </a:lnTo>
                    <a:lnTo>
                      <a:pt x="999" y="60"/>
                    </a:lnTo>
                    <a:lnTo>
                      <a:pt x="999" y="51"/>
                    </a:lnTo>
                    <a:lnTo>
                      <a:pt x="962" y="51"/>
                    </a:lnTo>
                    <a:lnTo>
                      <a:pt x="962" y="37"/>
                    </a:lnTo>
                    <a:lnTo>
                      <a:pt x="918" y="37"/>
                    </a:lnTo>
                    <a:lnTo>
                      <a:pt x="918" y="29"/>
                    </a:lnTo>
                    <a:lnTo>
                      <a:pt x="881" y="29"/>
                    </a:lnTo>
                    <a:lnTo>
                      <a:pt x="881" y="23"/>
                    </a:lnTo>
                    <a:lnTo>
                      <a:pt x="831" y="23"/>
                    </a:lnTo>
                    <a:lnTo>
                      <a:pt x="831" y="14"/>
                    </a:lnTo>
                    <a:lnTo>
                      <a:pt x="803" y="14"/>
                    </a:lnTo>
                    <a:lnTo>
                      <a:pt x="803" y="9"/>
                    </a:lnTo>
                    <a:lnTo>
                      <a:pt x="749" y="9"/>
                    </a:lnTo>
                    <a:lnTo>
                      <a:pt x="7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695;p10">
                <a:extLst>
                  <a:ext uri="{FF2B5EF4-FFF2-40B4-BE49-F238E27FC236}">
                    <a16:creationId xmlns:a16="http://schemas.microsoft.com/office/drawing/2014/main" id="{CC945EBA-273D-2844-8B81-D8C82F76762D}"/>
                  </a:ext>
                </a:extLst>
              </p:cNvPr>
              <p:cNvSpPr/>
              <p:nvPr/>
            </p:nvSpPr>
            <p:spPr>
              <a:xfrm>
                <a:off x="4864" y="1879"/>
                <a:ext cx="132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335" extrusionOk="0">
                    <a:moveTo>
                      <a:pt x="0" y="0"/>
                    </a:moveTo>
                    <a:lnTo>
                      <a:pt x="0" y="1240"/>
                    </a:lnTo>
                    <a:lnTo>
                      <a:pt x="20" y="1240"/>
                    </a:lnTo>
                    <a:lnTo>
                      <a:pt x="20" y="1246"/>
                    </a:lnTo>
                    <a:lnTo>
                      <a:pt x="57" y="1246"/>
                    </a:lnTo>
                    <a:lnTo>
                      <a:pt x="57" y="1254"/>
                    </a:lnTo>
                    <a:lnTo>
                      <a:pt x="93" y="1254"/>
                    </a:lnTo>
                    <a:lnTo>
                      <a:pt x="93" y="1260"/>
                    </a:lnTo>
                    <a:lnTo>
                      <a:pt x="124" y="1260"/>
                    </a:lnTo>
                    <a:lnTo>
                      <a:pt x="124" y="1277"/>
                    </a:lnTo>
                    <a:lnTo>
                      <a:pt x="203" y="1277"/>
                    </a:lnTo>
                    <a:lnTo>
                      <a:pt x="203" y="1291"/>
                    </a:lnTo>
                    <a:lnTo>
                      <a:pt x="239" y="1291"/>
                    </a:lnTo>
                    <a:lnTo>
                      <a:pt x="239" y="1297"/>
                    </a:lnTo>
                    <a:lnTo>
                      <a:pt x="276" y="1297"/>
                    </a:lnTo>
                    <a:lnTo>
                      <a:pt x="276" y="1306"/>
                    </a:lnTo>
                    <a:lnTo>
                      <a:pt x="320" y="1306"/>
                    </a:lnTo>
                    <a:lnTo>
                      <a:pt x="320" y="1320"/>
                    </a:lnTo>
                    <a:lnTo>
                      <a:pt x="365" y="1320"/>
                    </a:lnTo>
                    <a:lnTo>
                      <a:pt x="365" y="1328"/>
                    </a:lnTo>
                    <a:lnTo>
                      <a:pt x="401" y="1328"/>
                    </a:lnTo>
                    <a:lnTo>
                      <a:pt x="401" y="1335"/>
                    </a:lnTo>
                    <a:lnTo>
                      <a:pt x="1319" y="1335"/>
                    </a:lnTo>
                    <a:lnTo>
                      <a:pt x="1319" y="79"/>
                    </a:lnTo>
                    <a:lnTo>
                      <a:pt x="1295" y="79"/>
                    </a:lnTo>
                    <a:lnTo>
                      <a:pt x="1295" y="73"/>
                    </a:lnTo>
                    <a:lnTo>
                      <a:pt x="1260" y="73"/>
                    </a:lnTo>
                    <a:lnTo>
                      <a:pt x="1260" y="65"/>
                    </a:lnTo>
                    <a:lnTo>
                      <a:pt x="1217" y="65"/>
                    </a:lnTo>
                    <a:lnTo>
                      <a:pt x="1217" y="59"/>
                    </a:lnTo>
                    <a:lnTo>
                      <a:pt x="1180" y="59"/>
                    </a:lnTo>
                    <a:lnTo>
                      <a:pt x="1180" y="51"/>
                    </a:lnTo>
                    <a:lnTo>
                      <a:pt x="1136" y="51"/>
                    </a:lnTo>
                    <a:lnTo>
                      <a:pt x="1136" y="37"/>
                    </a:lnTo>
                    <a:lnTo>
                      <a:pt x="1099" y="37"/>
                    </a:lnTo>
                    <a:lnTo>
                      <a:pt x="1099" y="28"/>
                    </a:lnTo>
                    <a:lnTo>
                      <a:pt x="1055" y="28"/>
                    </a:lnTo>
                    <a:lnTo>
                      <a:pt x="1055" y="13"/>
                    </a:lnTo>
                    <a:lnTo>
                      <a:pt x="977" y="13"/>
                    </a:lnTo>
                    <a:lnTo>
                      <a:pt x="9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6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696;p10">
                <a:extLst>
                  <a:ext uri="{FF2B5EF4-FFF2-40B4-BE49-F238E27FC236}">
                    <a16:creationId xmlns:a16="http://schemas.microsoft.com/office/drawing/2014/main" id="{FE708711-330A-7D40-A3EE-1C0EDF4AE927}"/>
                  </a:ext>
                </a:extLst>
              </p:cNvPr>
              <p:cNvSpPr/>
              <p:nvPr/>
            </p:nvSpPr>
            <p:spPr>
              <a:xfrm>
                <a:off x="4872" y="1885"/>
                <a:ext cx="118" cy="92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204" extrusionOk="0">
                    <a:moveTo>
                      <a:pt x="0" y="0"/>
                    </a:moveTo>
                    <a:lnTo>
                      <a:pt x="0" y="1181"/>
                    </a:lnTo>
                    <a:lnTo>
                      <a:pt x="14" y="1181"/>
                    </a:lnTo>
                    <a:lnTo>
                      <a:pt x="14" y="1187"/>
                    </a:lnTo>
                    <a:lnTo>
                      <a:pt x="45" y="1187"/>
                    </a:lnTo>
                    <a:lnTo>
                      <a:pt x="45" y="1204"/>
                    </a:lnTo>
                    <a:lnTo>
                      <a:pt x="1181" y="1204"/>
                    </a:lnTo>
                    <a:lnTo>
                      <a:pt x="11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697;p10">
                <a:extLst>
                  <a:ext uri="{FF2B5EF4-FFF2-40B4-BE49-F238E27FC236}">
                    <a16:creationId xmlns:a16="http://schemas.microsoft.com/office/drawing/2014/main" id="{C2C0DA66-C486-8246-8259-633E57FC4AD9}"/>
                  </a:ext>
                </a:extLst>
              </p:cNvPr>
              <p:cNvSpPr/>
              <p:nvPr/>
            </p:nvSpPr>
            <p:spPr>
              <a:xfrm>
                <a:off x="4877" y="1889"/>
                <a:ext cx="104" cy="81"/>
              </a:xfrm>
              <a:prstGeom prst="rect">
                <a:avLst/>
              </a:prstGeom>
              <a:solidFill>
                <a:srgbClr val="02025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698;p10">
                <a:extLst>
                  <a:ext uri="{FF2B5EF4-FFF2-40B4-BE49-F238E27FC236}">
                    <a16:creationId xmlns:a16="http://schemas.microsoft.com/office/drawing/2014/main" id="{1B87B0A3-2D0A-1540-944E-CD159D617A14}"/>
                  </a:ext>
                </a:extLst>
              </p:cNvPr>
              <p:cNvSpPr/>
              <p:nvPr/>
            </p:nvSpPr>
            <p:spPr>
              <a:xfrm>
                <a:off x="4884" y="1895"/>
                <a:ext cx="90" cy="70"/>
              </a:xfrm>
              <a:prstGeom prst="rect">
                <a:avLst/>
              </a:prstGeom>
              <a:solidFill>
                <a:srgbClr val="02024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699;p10">
                <a:extLst>
                  <a:ext uri="{FF2B5EF4-FFF2-40B4-BE49-F238E27FC236}">
                    <a16:creationId xmlns:a16="http://schemas.microsoft.com/office/drawing/2014/main" id="{D5E39F6A-A4CE-9744-8AFF-3184BE250081}"/>
                  </a:ext>
                </a:extLst>
              </p:cNvPr>
              <p:cNvSpPr/>
              <p:nvPr/>
            </p:nvSpPr>
            <p:spPr>
              <a:xfrm>
                <a:off x="4891" y="1900"/>
                <a:ext cx="77" cy="60"/>
              </a:xfrm>
              <a:prstGeom prst="rect">
                <a:avLst/>
              </a:prstGeom>
              <a:solidFill>
                <a:srgbClr val="020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700;p10">
                <a:extLst>
                  <a:ext uri="{FF2B5EF4-FFF2-40B4-BE49-F238E27FC236}">
                    <a16:creationId xmlns:a16="http://schemas.microsoft.com/office/drawing/2014/main" id="{7367E566-25D3-F545-A9BF-CE7459A19FC3}"/>
                  </a:ext>
                </a:extLst>
              </p:cNvPr>
              <p:cNvSpPr/>
              <p:nvPr/>
            </p:nvSpPr>
            <p:spPr>
              <a:xfrm>
                <a:off x="4898" y="1906"/>
                <a:ext cx="63" cy="48"/>
              </a:xfrm>
              <a:prstGeom prst="rect">
                <a:avLst/>
              </a:prstGeom>
              <a:solidFill>
                <a:srgbClr val="02022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701;p10">
                <a:extLst>
                  <a:ext uri="{FF2B5EF4-FFF2-40B4-BE49-F238E27FC236}">
                    <a16:creationId xmlns:a16="http://schemas.microsoft.com/office/drawing/2014/main" id="{4BCEB710-3AFC-794D-A1F7-53CDBF16462E}"/>
                  </a:ext>
                </a:extLst>
              </p:cNvPr>
              <p:cNvSpPr/>
              <p:nvPr/>
            </p:nvSpPr>
            <p:spPr>
              <a:xfrm>
                <a:off x="4904" y="1911"/>
                <a:ext cx="50" cy="38"/>
              </a:xfrm>
              <a:prstGeom prst="rect">
                <a:avLst/>
              </a:prstGeom>
              <a:solidFill>
                <a:srgbClr val="02021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702;p10">
                <a:extLst>
                  <a:ext uri="{FF2B5EF4-FFF2-40B4-BE49-F238E27FC236}">
                    <a16:creationId xmlns:a16="http://schemas.microsoft.com/office/drawing/2014/main" id="{FECB350B-78CB-D241-8752-5165F3FE6D61}"/>
                  </a:ext>
                </a:extLst>
              </p:cNvPr>
              <p:cNvSpPr/>
              <p:nvPr/>
            </p:nvSpPr>
            <p:spPr>
              <a:xfrm>
                <a:off x="4911" y="1916"/>
                <a:ext cx="37" cy="28"/>
              </a:xfrm>
              <a:prstGeom prst="rect">
                <a:avLst/>
              </a:prstGeom>
              <a:solidFill>
                <a:srgbClr val="02020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703;p10">
                <a:extLst>
                  <a:ext uri="{FF2B5EF4-FFF2-40B4-BE49-F238E27FC236}">
                    <a16:creationId xmlns:a16="http://schemas.microsoft.com/office/drawing/2014/main" id="{0A67DB61-754B-3B40-B962-6AC7B791914F}"/>
                  </a:ext>
                </a:extLst>
              </p:cNvPr>
              <p:cNvSpPr/>
              <p:nvPr/>
            </p:nvSpPr>
            <p:spPr>
              <a:xfrm>
                <a:off x="4918" y="1921"/>
                <a:ext cx="22" cy="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704;p10">
                <a:extLst>
                  <a:ext uri="{FF2B5EF4-FFF2-40B4-BE49-F238E27FC236}">
                    <a16:creationId xmlns:a16="http://schemas.microsoft.com/office/drawing/2014/main" id="{D08D2415-6EC0-B240-B635-979510DE604F}"/>
                  </a:ext>
                </a:extLst>
              </p:cNvPr>
              <p:cNvSpPr/>
              <p:nvPr/>
            </p:nvSpPr>
            <p:spPr>
              <a:xfrm>
                <a:off x="4797" y="1859"/>
                <a:ext cx="265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1845" extrusionOk="0">
                    <a:moveTo>
                      <a:pt x="474" y="0"/>
                    </a:moveTo>
                    <a:lnTo>
                      <a:pt x="0" y="1328"/>
                    </a:lnTo>
                    <a:lnTo>
                      <a:pt x="2157" y="1845"/>
                    </a:lnTo>
                    <a:lnTo>
                      <a:pt x="2172" y="1823"/>
                    </a:lnTo>
                    <a:lnTo>
                      <a:pt x="2172" y="1814"/>
                    </a:lnTo>
                    <a:lnTo>
                      <a:pt x="2179" y="1786"/>
                    </a:lnTo>
                    <a:lnTo>
                      <a:pt x="2187" y="1757"/>
                    </a:lnTo>
                    <a:lnTo>
                      <a:pt x="2209" y="1720"/>
                    </a:lnTo>
                    <a:lnTo>
                      <a:pt x="2209" y="1684"/>
                    </a:lnTo>
                    <a:lnTo>
                      <a:pt x="2229" y="1647"/>
                    </a:lnTo>
                    <a:lnTo>
                      <a:pt x="2246" y="1594"/>
                    </a:lnTo>
                    <a:lnTo>
                      <a:pt x="2266" y="1550"/>
                    </a:lnTo>
                    <a:lnTo>
                      <a:pt x="2288" y="1499"/>
                    </a:lnTo>
                    <a:lnTo>
                      <a:pt x="2302" y="1440"/>
                    </a:lnTo>
                    <a:lnTo>
                      <a:pt x="2324" y="1388"/>
                    </a:lnTo>
                    <a:lnTo>
                      <a:pt x="2347" y="1328"/>
                    </a:lnTo>
                    <a:lnTo>
                      <a:pt x="2369" y="1269"/>
                    </a:lnTo>
                    <a:lnTo>
                      <a:pt x="2390" y="1204"/>
                    </a:lnTo>
                    <a:lnTo>
                      <a:pt x="2412" y="1150"/>
                    </a:lnTo>
                    <a:lnTo>
                      <a:pt x="2434" y="1085"/>
                    </a:lnTo>
                    <a:lnTo>
                      <a:pt x="2448" y="1025"/>
                    </a:lnTo>
                    <a:lnTo>
                      <a:pt x="2484" y="965"/>
                    </a:lnTo>
                    <a:lnTo>
                      <a:pt x="2499" y="908"/>
                    </a:lnTo>
                    <a:lnTo>
                      <a:pt x="2521" y="849"/>
                    </a:lnTo>
                    <a:lnTo>
                      <a:pt x="2535" y="789"/>
                    </a:lnTo>
                    <a:lnTo>
                      <a:pt x="2551" y="753"/>
                    </a:lnTo>
                    <a:lnTo>
                      <a:pt x="2571" y="693"/>
                    </a:lnTo>
                    <a:lnTo>
                      <a:pt x="2588" y="657"/>
                    </a:lnTo>
                    <a:lnTo>
                      <a:pt x="2601" y="613"/>
                    </a:lnTo>
                    <a:lnTo>
                      <a:pt x="2616" y="576"/>
                    </a:lnTo>
                    <a:lnTo>
                      <a:pt x="2624" y="545"/>
                    </a:lnTo>
                    <a:lnTo>
                      <a:pt x="2638" y="523"/>
                    </a:lnTo>
                    <a:lnTo>
                      <a:pt x="2644" y="509"/>
                    </a:lnTo>
                    <a:lnTo>
                      <a:pt x="2644" y="486"/>
                    </a:lnTo>
                    <a:lnTo>
                      <a:pt x="474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705;p10">
                <a:extLst>
                  <a:ext uri="{FF2B5EF4-FFF2-40B4-BE49-F238E27FC236}">
                    <a16:creationId xmlns:a16="http://schemas.microsoft.com/office/drawing/2014/main" id="{C99AEB31-73A9-F44D-8DB6-1C9CC5852F5D}"/>
                  </a:ext>
                </a:extLst>
              </p:cNvPr>
              <p:cNvSpPr/>
              <p:nvPr/>
            </p:nvSpPr>
            <p:spPr>
              <a:xfrm>
                <a:off x="5043" y="1952"/>
                <a:ext cx="44" cy="5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761" extrusionOk="0">
                    <a:moveTo>
                      <a:pt x="241" y="0"/>
                    </a:moveTo>
                    <a:lnTo>
                      <a:pt x="0" y="702"/>
                    </a:lnTo>
                    <a:lnTo>
                      <a:pt x="182" y="761"/>
                    </a:lnTo>
                    <a:lnTo>
                      <a:pt x="437" y="5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706;p10">
                <a:extLst>
                  <a:ext uri="{FF2B5EF4-FFF2-40B4-BE49-F238E27FC236}">
                    <a16:creationId xmlns:a16="http://schemas.microsoft.com/office/drawing/2014/main" id="{32CDA3B7-EBDD-FA43-8A9E-50F63212D69C}"/>
                  </a:ext>
                </a:extLst>
              </p:cNvPr>
              <p:cNvSpPr/>
              <p:nvPr/>
            </p:nvSpPr>
            <p:spPr>
              <a:xfrm>
                <a:off x="5043" y="1952"/>
                <a:ext cx="44" cy="5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761" extrusionOk="0">
                    <a:moveTo>
                      <a:pt x="241" y="0"/>
                    </a:moveTo>
                    <a:lnTo>
                      <a:pt x="0" y="702"/>
                    </a:lnTo>
                    <a:lnTo>
                      <a:pt x="182" y="761"/>
                    </a:lnTo>
                    <a:lnTo>
                      <a:pt x="437" y="52"/>
                    </a:lnTo>
                    <a:lnTo>
                      <a:pt x="24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707;p10">
                <a:extLst>
                  <a:ext uri="{FF2B5EF4-FFF2-40B4-BE49-F238E27FC236}">
                    <a16:creationId xmlns:a16="http://schemas.microsoft.com/office/drawing/2014/main" id="{A30B7842-BD5B-8B40-A564-15CA6688606B}"/>
                  </a:ext>
                </a:extLst>
              </p:cNvPr>
              <p:cNvSpPr/>
              <p:nvPr/>
            </p:nvSpPr>
            <p:spPr>
              <a:xfrm>
                <a:off x="5070" y="1963"/>
                <a:ext cx="13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79" extrusionOk="0">
                    <a:moveTo>
                      <a:pt x="0" y="83"/>
                    </a:moveTo>
                    <a:lnTo>
                      <a:pt x="0" y="120"/>
                    </a:lnTo>
                    <a:lnTo>
                      <a:pt x="9" y="125"/>
                    </a:lnTo>
                    <a:lnTo>
                      <a:pt x="9" y="148"/>
                    </a:lnTo>
                    <a:lnTo>
                      <a:pt x="28" y="162"/>
                    </a:lnTo>
                    <a:lnTo>
                      <a:pt x="28" y="179"/>
                    </a:lnTo>
                    <a:lnTo>
                      <a:pt x="65" y="179"/>
                    </a:lnTo>
                    <a:lnTo>
                      <a:pt x="81" y="162"/>
                    </a:lnTo>
                    <a:lnTo>
                      <a:pt x="81" y="148"/>
                    </a:lnTo>
                    <a:lnTo>
                      <a:pt x="87" y="142"/>
                    </a:lnTo>
                    <a:lnTo>
                      <a:pt x="87" y="111"/>
                    </a:lnTo>
                    <a:lnTo>
                      <a:pt x="96" y="105"/>
                    </a:lnTo>
                    <a:lnTo>
                      <a:pt x="96" y="89"/>
                    </a:lnTo>
                    <a:lnTo>
                      <a:pt x="109" y="83"/>
                    </a:lnTo>
                    <a:lnTo>
                      <a:pt x="109" y="74"/>
                    </a:lnTo>
                    <a:lnTo>
                      <a:pt x="118" y="68"/>
                    </a:lnTo>
                    <a:lnTo>
                      <a:pt x="118" y="60"/>
                    </a:lnTo>
                    <a:lnTo>
                      <a:pt x="124" y="46"/>
                    </a:lnTo>
                    <a:lnTo>
                      <a:pt x="124" y="31"/>
                    </a:lnTo>
                    <a:lnTo>
                      <a:pt x="132" y="31"/>
                    </a:lnTo>
                    <a:lnTo>
                      <a:pt x="132" y="0"/>
                    </a:lnTo>
                    <a:lnTo>
                      <a:pt x="87" y="0"/>
                    </a:lnTo>
                    <a:lnTo>
                      <a:pt x="81" y="8"/>
                    </a:lnTo>
                    <a:lnTo>
                      <a:pt x="59" y="8"/>
                    </a:lnTo>
                    <a:lnTo>
                      <a:pt x="51" y="23"/>
                    </a:lnTo>
                    <a:lnTo>
                      <a:pt x="45" y="23"/>
                    </a:lnTo>
                    <a:lnTo>
                      <a:pt x="28" y="46"/>
                    </a:lnTo>
                    <a:lnTo>
                      <a:pt x="9" y="46"/>
                    </a:lnTo>
                    <a:lnTo>
                      <a:pt x="9" y="60"/>
                    </a:lnTo>
                    <a:lnTo>
                      <a:pt x="0" y="68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708;p10">
                <a:extLst>
                  <a:ext uri="{FF2B5EF4-FFF2-40B4-BE49-F238E27FC236}">
                    <a16:creationId xmlns:a16="http://schemas.microsoft.com/office/drawing/2014/main" id="{2D48F7C9-48F5-9544-9F94-94568FBE98E7}"/>
                  </a:ext>
                </a:extLst>
              </p:cNvPr>
              <p:cNvSpPr/>
              <p:nvPr/>
            </p:nvSpPr>
            <p:spPr>
              <a:xfrm>
                <a:off x="5070" y="1963"/>
                <a:ext cx="13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79" extrusionOk="0">
                    <a:moveTo>
                      <a:pt x="0" y="83"/>
                    </a:moveTo>
                    <a:lnTo>
                      <a:pt x="0" y="120"/>
                    </a:lnTo>
                    <a:lnTo>
                      <a:pt x="9" y="125"/>
                    </a:lnTo>
                    <a:lnTo>
                      <a:pt x="9" y="148"/>
                    </a:lnTo>
                    <a:lnTo>
                      <a:pt x="28" y="162"/>
                    </a:lnTo>
                    <a:lnTo>
                      <a:pt x="28" y="179"/>
                    </a:lnTo>
                    <a:lnTo>
                      <a:pt x="65" y="179"/>
                    </a:lnTo>
                    <a:lnTo>
                      <a:pt x="81" y="162"/>
                    </a:lnTo>
                    <a:lnTo>
                      <a:pt x="81" y="148"/>
                    </a:lnTo>
                    <a:lnTo>
                      <a:pt x="87" y="142"/>
                    </a:lnTo>
                    <a:lnTo>
                      <a:pt x="87" y="111"/>
                    </a:lnTo>
                    <a:lnTo>
                      <a:pt x="96" y="105"/>
                    </a:lnTo>
                    <a:lnTo>
                      <a:pt x="96" y="89"/>
                    </a:lnTo>
                    <a:lnTo>
                      <a:pt x="109" y="83"/>
                    </a:lnTo>
                    <a:lnTo>
                      <a:pt x="109" y="74"/>
                    </a:lnTo>
                    <a:lnTo>
                      <a:pt x="118" y="68"/>
                    </a:lnTo>
                    <a:lnTo>
                      <a:pt x="118" y="60"/>
                    </a:lnTo>
                    <a:lnTo>
                      <a:pt x="124" y="46"/>
                    </a:lnTo>
                    <a:lnTo>
                      <a:pt x="124" y="31"/>
                    </a:lnTo>
                    <a:lnTo>
                      <a:pt x="132" y="31"/>
                    </a:lnTo>
                    <a:lnTo>
                      <a:pt x="132" y="0"/>
                    </a:lnTo>
                    <a:lnTo>
                      <a:pt x="87" y="0"/>
                    </a:lnTo>
                    <a:lnTo>
                      <a:pt x="81" y="8"/>
                    </a:lnTo>
                    <a:lnTo>
                      <a:pt x="59" y="8"/>
                    </a:lnTo>
                    <a:lnTo>
                      <a:pt x="51" y="23"/>
                    </a:lnTo>
                    <a:lnTo>
                      <a:pt x="45" y="23"/>
                    </a:lnTo>
                    <a:lnTo>
                      <a:pt x="28" y="46"/>
                    </a:lnTo>
                    <a:lnTo>
                      <a:pt x="9" y="46"/>
                    </a:lnTo>
                    <a:lnTo>
                      <a:pt x="9" y="60"/>
                    </a:lnTo>
                    <a:lnTo>
                      <a:pt x="0" y="68"/>
                    </a:lnTo>
                    <a:lnTo>
                      <a:pt x="0" y="83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709;p10">
                <a:extLst>
                  <a:ext uri="{FF2B5EF4-FFF2-40B4-BE49-F238E27FC236}">
                    <a16:creationId xmlns:a16="http://schemas.microsoft.com/office/drawing/2014/main" id="{A1048990-5E21-C945-B428-B609D808D5AB}"/>
                  </a:ext>
                </a:extLst>
              </p:cNvPr>
              <p:cNvSpPr/>
              <p:nvPr/>
            </p:nvSpPr>
            <p:spPr>
              <a:xfrm>
                <a:off x="5058" y="1987"/>
                <a:ext cx="13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4" extrusionOk="0">
                    <a:moveTo>
                      <a:pt x="0" y="90"/>
                    </a:moveTo>
                    <a:lnTo>
                      <a:pt x="0" y="105"/>
                    </a:lnTo>
                    <a:lnTo>
                      <a:pt x="8" y="119"/>
                    </a:lnTo>
                    <a:lnTo>
                      <a:pt x="8" y="133"/>
                    </a:lnTo>
                    <a:lnTo>
                      <a:pt x="16" y="147"/>
                    </a:lnTo>
                    <a:lnTo>
                      <a:pt x="16" y="156"/>
                    </a:lnTo>
                    <a:lnTo>
                      <a:pt x="30" y="156"/>
                    </a:lnTo>
                    <a:lnTo>
                      <a:pt x="30" y="162"/>
                    </a:lnTo>
                    <a:lnTo>
                      <a:pt x="36" y="178"/>
                    </a:lnTo>
                    <a:lnTo>
                      <a:pt x="45" y="178"/>
                    </a:lnTo>
                    <a:lnTo>
                      <a:pt x="52" y="184"/>
                    </a:lnTo>
                    <a:lnTo>
                      <a:pt x="80" y="184"/>
                    </a:lnTo>
                    <a:lnTo>
                      <a:pt x="80" y="178"/>
                    </a:lnTo>
                    <a:lnTo>
                      <a:pt x="89" y="162"/>
                    </a:lnTo>
                    <a:lnTo>
                      <a:pt x="89" y="147"/>
                    </a:lnTo>
                    <a:lnTo>
                      <a:pt x="95" y="133"/>
                    </a:lnTo>
                    <a:lnTo>
                      <a:pt x="95" y="105"/>
                    </a:lnTo>
                    <a:lnTo>
                      <a:pt x="109" y="96"/>
                    </a:lnTo>
                    <a:lnTo>
                      <a:pt x="109" y="90"/>
                    </a:lnTo>
                    <a:lnTo>
                      <a:pt x="117" y="74"/>
                    </a:lnTo>
                    <a:lnTo>
                      <a:pt x="117" y="68"/>
                    </a:lnTo>
                    <a:lnTo>
                      <a:pt x="126" y="53"/>
                    </a:lnTo>
                    <a:lnTo>
                      <a:pt x="126" y="37"/>
                    </a:lnTo>
                    <a:lnTo>
                      <a:pt x="132" y="31"/>
                    </a:lnTo>
                    <a:lnTo>
                      <a:pt x="132" y="0"/>
                    </a:lnTo>
                    <a:lnTo>
                      <a:pt x="95" y="0"/>
                    </a:lnTo>
                    <a:lnTo>
                      <a:pt x="89" y="8"/>
                    </a:lnTo>
                    <a:lnTo>
                      <a:pt x="80" y="8"/>
                    </a:lnTo>
                    <a:lnTo>
                      <a:pt x="58" y="17"/>
                    </a:lnTo>
                    <a:lnTo>
                      <a:pt x="52" y="17"/>
                    </a:lnTo>
                    <a:lnTo>
                      <a:pt x="45" y="31"/>
                    </a:lnTo>
                    <a:lnTo>
                      <a:pt x="36" y="31"/>
                    </a:lnTo>
                    <a:lnTo>
                      <a:pt x="16" y="45"/>
                    </a:lnTo>
                    <a:lnTo>
                      <a:pt x="8" y="45"/>
                    </a:lnTo>
                    <a:lnTo>
                      <a:pt x="8" y="53"/>
                    </a:lnTo>
                    <a:lnTo>
                      <a:pt x="0" y="68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710;p10">
                <a:extLst>
                  <a:ext uri="{FF2B5EF4-FFF2-40B4-BE49-F238E27FC236}">
                    <a16:creationId xmlns:a16="http://schemas.microsoft.com/office/drawing/2014/main" id="{A2255AD2-1EBC-8F45-8921-3BC3B5C46AD0}"/>
                  </a:ext>
                </a:extLst>
              </p:cNvPr>
              <p:cNvSpPr/>
              <p:nvPr/>
            </p:nvSpPr>
            <p:spPr>
              <a:xfrm>
                <a:off x="5058" y="1987"/>
                <a:ext cx="13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4" extrusionOk="0">
                    <a:moveTo>
                      <a:pt x="0" y="90"/>
                    </a:moveTo>
                    <a:lnTo>
                      <a:pt x="0" y="105"/>
                    </a:lnTo>
                    <a:lnTo>
                      <a:pt x="8" y="119"/>
                    </a:lnTo>
                    <a:lnTo>
                      <a:pt x="8" y="133"/>
                    </a:lnTo>
                    <a:lnTo>
                      <a:pt x="16" y="147"/>
                    </a:lnTo>
                    <a:lnTo>
                      <a:pt x="16" y="156"/>
                    </a:lnTo>
                    <a:lnTo>
                      <a:pt x="30" y="156"/>
                    </a:lnTo>
                    <a:lnTo>
                      <a:pt x="30" y="162"/>
                    </a:lnTo>
                    <a:lnTo>
                      <a:pt x="36" y="178"/>
                    </a:lnTo>
                    <a:lnTo>
                      <a:pt x="45" y="178"/>
                    </a:lnTo>
                    <a:lnTo>
                      <a:pt x="52" y="184"/>
                    </a:lnTo>
                    <a:lnTo>
                      <a:pt x="80" y="184"/>
                    </a:lnTo>
                    <a:lnTo>
                      <a:pt x="80" y="178"/>
                    </a:lnTo>
                    <a:lnTo>
                      <a:pt x="89" y="162"/>
                    </a:lnTo>
                    <a:lnTo>
                      <a:pt x="89" y="147"/>
                    </a:lnTo>
                    <a:lnTo>
                      <a:pt x="95" y="133"/>
                    </a:lnTo>
                    <a:lnTo>
                      <a:pt x="95" y="105"/>
                    </a:lnTo>
                    <a:lnTo>
                      <a:pt x="109" y="96"/>
                    </a:lnTo>
                    <a:lnTo>
                      <a:pt x="109" y="90"/>
                    </a:lnTo>
                    <a:lnTo>
                      <a:pt x="117" y="74"/>
                    </a:lnTo>
                    <a:lnTo>
                      <a:pt x="117" y="68"/>
                    </a:lnTo>
                    <a:lnTo>
                      <a:pt x="126" y="53"/>
                    </a:lnTo>
                    <a:lnTo>
                      <a:pt x="126" y="37"/>
                    </a:lnTo>
                    <a:lnTo>
                      <a:pt x="132" y="31"/>
                    </a:lnTo>
                    <a:lnTo>
                      <a:pt x="132" y="0"/>
                    </a:lnTo>
                    <a:lnTo>
                      <a:pt x="95" y="0"/>
                    </a:lnTo>
                    <a:lnTo>
                      <a:pt x="89" y="8"/>
                    </a:lnTo>
                    <a:lnTo>
                      <a:pt x="80" y="8"/>
                    </a:lnTo>
                    <a:lnTo>
                      <a:pt x="58" y="17"/>
                    </a:lnTo>
                    <a:lnTo>
                      <a:pt x="52" y="17"/>
                    </a:lnTo>
                    <a:lnTo>
                      <a:pt x="45" y="31"/>
                    </a:lnTo>
                    <a:lnTo>
                      <a:pt x="36" y="31"/>
                    </a:lnTo>
                    <a:lnTo>
                      <a:pt x="16" y="45"/>
                    </a:lnTo>
                    <a:lnTo>
                      <a:pt x="8" y="45"/>
                    </a:lnTo>
                    <a:lnTo>
                      <a:pt x="8" y="53"/>
                    </a:lnTo>
                    <a:lnTo>
                      <a:pt x="0" y="68"/>
                    </a:lnTo>
                    <a:lnTo>
                      <a:pt x="0" y="9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0" name="Google Shape;711;p10">
                <a:extLst>
                  <a:ext uri="{FF2B5EF4-FFF2-40B4-BE49-F238E27FC236}">
                    <a16:creationId xmlns:a16="http://schemas.microsoft.com/office/drawing/2014/main" id="{8732A177-1589-B840-95FB-C7CEE1BEE934}"/>
                  </a:ext>
                </a:extLst>
              </p:cNvPr>
              <p:cNvCxnSpPr/>
              <p:nvPr/>
            </p:nvCxnSpPr>
            <p:spPr>
              <a:xfrm flipH="1">
                <a:off x="4806" y="1680"/>
                <a:ext cx="33" cy="154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1" name="Google Shape;712;p10">
              <a:extLst>
                <a:ext uri="{FF2B5EF4-FFF2-40B4-BE49-F238E27FC236}">
                  <a16:creationId xmlns:a16="http://schemas.microsoft.com/office/drawing/2014/main" id="{EBCE6A83-E529-5048-B4A4-72B5710BF498}"/>
                </a:ext>
              </a:extLst>
            </p:cNvPr>
            <p:cNvGrpSpPr/>
            <p:nvPr/>
          </p:nvGrpSpPr>
          <p:grpSpPr>
            <a:xfrm>
              <a:off x="2590800" y="4667250"/>
              <a:ext cx="838200" cy="762000"/>
              <a:chOff x="3696" y="1728"/>
              <a:chExt cx="528" cy="480"/>
            </a:xfrm>
          </p:grpSpPr>
          <p:grpSp>
            <p:nvGrpSpPr>
              <p:cNvPr id="562" name="Google Shape;713;p10">
                <a:extLst>
                  <a:ext uri="{FF2B5EF4-FFF2-40B4-BE49-F238E27FC236}">
                    <a16:creationId xmlns:a16="http://schemas.microsoft.com/office/drawing/2014/main" id="{8EC6E568-FAB8-D745-A956-54BE5AFEE4E5}"/>
                  </a:ext>
                </a:extLst>
              </p:cNvPr>
              <p:cNvGrpSpPr/>
              <p:nvPr/>
            </p:nvGrpSpPr>
            <p:grpSpPr>
              <a:xfrm>
                <a:off x="3696" y="1882"/>
                <a:ext cx="528" cy="326"/>
                <a:chOff x="3696" y="1882"/>
                <a:chExt cx="528" cy="326"/>
              </a:xfrm>
            </p:grpSpPr>
            <p:sp>
              <p:nvSpPr>
                <p:cNvPr id="592" name="Google Shape;714;p10">
                  <a:extLst>
                    <a:ext uri="{FF2B5EF4-FFF2-40B4-BE49-F238E27FC236}">
                      <a16:creationId xmlns:a16="http://schemas.microsoft.com/office/drawing/2014/main" id="{6B5C8A18-D19A-FF47-80F1-CF36029C161B}"/>
                    </a:ext>
                  </a:extLst>
                </p:cNvPr>
                <p:cNvSpPr/>
                <p:nvPr/>
              </p:nvSpPr>
              <p:spPr>
                <a:xfrm>
                  <a:off x="4049" y="2052"/>
                  <a:ext cx="157" cy="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2024" extrusionOk="0">
                      <a:moveTo>
                        <a:pt x="1332" y="133"/>
                      </a:moveTo>
                      <a:lnTo>
                        <a:pt x="647" y="997"/>
                      </a:lnTo>
                      <a:lnTo>
                        <a:pt x="0" y="1661"/>
                      </a:lnTo>
                      <a:lnTo>
                        <a:pt x="0" y="2024"/>
                      </a:lnTo>
                      <a:lnTo>
                        <a:pt x="1567" y="531"/>
                      </a:lnTo>
                      <a:lnTo>
                        <a:pt x="1567" y="0"/>
                      </a:lnTo>
                      <a:lnTo>
                        <a:pt x="1332" y="133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715;p10">
                  <a:extLst>
                    <a:ext uri="{FF2B5EF4-FFF2-40B4-BE49-F238E27FC236}">
                      <a16:creationId xmlns:a16="http://schemas.microsoft.com/office/drawing/2014/main" id="{E72F7482-D9AD-4046-BC7D-62EA198E5F36}"/>
                    </a:ext>
                  </a:extLst>
                </p:cNvPr>
                <p:cNvSpPr/>
                <p:nvPr/>
              </p:nvSpPr>
              <p:spPr>
                <a:xfrm>
                  <a:off x="4049" y="2052"/>
                  <a:ext cx="157" cy="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2024" extrusionOk="0">
                      <a:moveTo>
                        <a:pt x="1332" y="133"/>
                      </a:moveTo>
                      <a:lnTo>
                        <a:pt x="647" y="997"/>
                      </a:lnTo>
                      <a:lnTo>
                        <a:pt x="0" y="1661"/>
                      </a:lnTo>
                      <a:lnTo>
                        <a:pt x="0" y="2024"/>
                      </a:lnTo>
                      <a:lnTo>
                        <a:pt x="1567" y="531"/>
                      </a:lnTo>
                      <a:lnTo>
                        <a:pt x="1567" y="0"/>
                      </a:lnTo>
                      <a:lnTo>
                        <a:pt x="1332" y="133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716;p10">
                  <a:extLst>
                    <a:ext uri="{FF2B5EF4-FFF2-40B4-BE49-F238E27FC236}">
                      <a16:creationId xmlns:a16="http://schemas.microsoft.com/office/drawing/2014/main" id="{5765391E-B054-AE44-B0F5-1A41902CA269}"/>
                    </a:ext>
                  </a:extLst>
                </p:cNvPr>
                <p:cNvSpPr/>
                <p:nvPr/>
              </p:nvSpPr>
              <p:spPr>
                <a:xfrm>
                  <a:off x="3696" y="2106"/>
                  <a:ext cx="353" cy="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1320" extrusionOk="0">
                      <a:moveTo>
                        <a:pt x="0" y="28"/>
                      </a:moveTo>
                      <a:lnTo>
                        <a:pt x="0" y="257"/>
                      </a:lnTo>
                      <a:lnTo>
                        <a:pt x="3534" y="1320"/>
                      </a:lnTo>
                      <a:lnTo>
                        <a:pt x="3534" y="1090"/>
                      </a:lnTo>
                      <a:lnTo>
                        <a:pt x="3467" y="1033"/>
                      </a:lnTo>
                      <a:lnTo>
                        <a:pt x="93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717;p10">
                  <a:extLst>
                    <a:ext uri="{FF2B5EF4-FFF2-40B4-BE49-F238E27FC236}">
                      <a16:creationId xmlns:a16="http://schemas.microsoft.com/office/drawing/2014/main" id="{DE120445-25AD-5243-9B0F-0397115D5A5B}"/>
                    </a:ext>
                  </a:extLst>
                </p:cNvPr>
                <p:cNvSpPr/>
                <p:nvPr/>
              </p:nvSpPr>
              <p:spPr>
                <a:xfrm>
                  <a:off x="3696" y="2106"/>
                  <a:ext cx="353" cy="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1320" extrusionOk="0">
                      <a:moveTo>
                        <a:pt x="0" y="28"/>
                      </a:moveTo>
                      <a:lnTo>
                        <a:pt x="0" y="257"/>
                      </a:lnTo>
                      <a:lnTo>
                        <a:pt x="3534" y="1320"/>
                      </a:lnTo>
                      <a:lnTo>
                        <a:pt x="3534" y="1090"/>
                      </a:lnTo>
                      <a:lnTo>
                        <a:pt x="3467" y="1033"/>
                      </a:lnTo>
                      <a:lnTo>
                        <a:pt x="93" y="0"/>
                      </a:lnTo>
                      <a:lnTo>
                        <a:pt x="0" y="28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718;p10">
                  <a:extLst>
                    <a:ext uri="{FF2B5EF4-FFF2-40B4-BE49-F238E27FC236}">
                      <a16:creationId xmlns:a16="http://schemas.microsoft.com/office/drawing/2014/main" id="{A5CE54ED-8FA8-6B4D-8C9F-9C2335C950F8}"/>
                    </a:ext>
                  </a:extLst>
                </p:cNvPr>
                <p:cNvSpPr/>
                <p:nvPr/>
              </p:nvSpPr>
              <p:spPr>
                <a:xfrm>
                  <a:off x="4130" y="2090"/>
                  <a:ext cx="56" cy="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618" extrusionOk="0">
                      <a:moveTo>
                        <a:pt x="0" y="539"/>
                      </a:moveTo>
                      <a:lnTo>
                        <a:pt x="0" y="618"/>
                      </a:lnTo>
                      <a:lnTo>
                        <a:pt x="168" y="464"/>
                      </a:lnTo>
                      <a:lnTo>
                        <a:pt x="212" y="464"/>
                      </a:lnTo>
                      <a:lnTo>
                        <a:pt x="423" y="264"/>
                      </a:lnTo>
                      <a:lnTo>
                        <a:pt x="423" y="220"/>
                      </a:lnTo>
                      <a:lnTo>
                        <a:pt x="560" y="79"/>
                      </a:lnTo>
                      <a:lnTo>
                        <a:pt x="560" y="0"/>
                      </a:lnTo>
                      <a:lnTo>
                        <a:pt x="373" y="184"/>
                      </a:lnTo>
                      <a:lnTo>
                        <a:pt x="342" y="184"/>
                      </a:lnTo>
                      <a:lnTo>
                        <a:pt x="153" y="360"/>
                      </a:lnTo>
                      <a:lnTo>
                        <a:pt x="153" y="405"/>
                      </a:lnTo>
                      <a:lnTo>
                        <a:pt x="0" y="539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719;p10">
                  <a:extLst>
                    <a:ext uri="{FF2B5EF4-FFF2-40B4-BE49-F238E27FC236}">
                      <a16:creationId xmlns:a16="http://schemas.microsoft.com/office/drawing/2014/main" id="{FBDEA5DF-6B04-3D43-839A-30BA90079FF2}"/>
                    </a:ext>
                  </a:extLst>
                </p:cNvPr>
                <p:cNvSpPr/>
                <p:nvPr/>
              </p:nvSpPr>
              <p:spPr>
                <a:xfrm>
                  <a:off x="4130" y="2090"/>
                  <a:ext cx="56" cy="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618" extrusionOk="0">
                      <a:moveTo>
                        <a:pt x="0" y="539"/>
                      </a:moveTo>
                      <a:lnTo>
                        <a:pt x="0" y="618"/>
                      </a:lnTo>
                      <a:lnTo>
                        <a:pt x="168" y="464"/>
                      </a:lnTo>
                      <a:lnTo>
                        <a:pt x="212" y="464"/>
                      </a:lnTo>
                      <a:lnTo>
                        <a:pt x="423" y="264"/>
                      </a:lnTo>
                      <a:lnTo>
                        <a:pt x="423" y="220"/>
                      </a:lnTo>
                      <a:lnTo>
                        <a:pt x="560" y="79"/>
                      </a:lnTo>
                      <a:lnTo>
                        <a:pt x="560" y="0"/>
                      </a:lnTo>
                      <a:lnTo>
                        <a:pt x="373" y="184"/>
                      </a:lnTo>
                      <a:lnTo>
                        <a:pt x="342" y="184"/>
                      </a:lnTo>
                      <a:lnTo>
                        <a:pt x="153" y="360"/>
                      </a:lnTo>
                      <a:lnTo>
                        <a:pt x="153" y="405"/>
                      </a:lnTo>
                      <a:lnTo>
                        <a:pt x="0" y="539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598" name="Google Shape;720;p10">
                  <a:extLst>
                    <a:ext uri="{FF2B5EF4-FFF2-40B4-BE49-F238E27FC236}">
                      <a16:creationId xmlns:a16="http://schemas.microsoft.com/office/drawing/2014/main" id="{975A0BE5-9BB1-1D46-B579-CFE40E536485}"/>
                    </a:ext>
                  </a:extLst>
                </p:cNvPr>
                <p:cNvCxnSpPr/>
                <p:nvPr/>
              </p:nvCxnSpPr>
              <p:spPr>
                <a:xfrm flipH="1">
                  <a:off x="4143" y="2126"/>
                  <a:ext cx="4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9" name="Google Shape;721;p10">
                  <a:extLst>
                    <a:ext uri="{FF2B5EF4-FFF2-40B4-BE49-F238E27FC236}">
                      <a16:creationId xmlns:a16="http://schemas.microsoft.com/office/drawing/2014/main" id="{1E076643-20FD-1B48-8DBA-7BA98A841AA1}"/>
                    </a:ext>
                  </a:extLst>
                </p:cNvPr>
                <p:cNvCxnSpPr/>
                <p:nvPr/>
              </p:nvCxnSpPr>
              <p:spPr>
                <a:xfrm>
                  <a:off x="4167" y="2106"/>
                  <a:ext cx="5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0" name="Google Shape;722;p10">
                  <a:extLst>
                    <a:ext uri="{FF2B5EF4-FFF2-40B4-BE49-F238E27FC236}">
                      <a16:creationId xmlns:a16="http://schemas.microsoft.com/office/drawing/2014/main" id="{7004C8FB-2A6F-2344-B0F4-F53A9B60E09A}"/>
                    </a:ext>
                  </a:extLst>
                </p:cNvPr>
                <p:cNvCxnSpPr/>
                <p:nvPr/>
              </p:nvCxnSpPr>
              <p:spPr>
                <a:xfrm flipH="1">
                  <a:off x="4166" y="2110"/>
                  <a:ext cx="6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01" name="Google Shape;723;p10">
                  <a:extLst>
                    <a:ext uri="{FF2B5EF4-FFF2-40B4-BE49-F238E27FC236}">
                      <a16:creationId xmlns:a16="http://schemas.microsoft.com/office/drawing/2014/main" id="{030A1F76-B2C8-B443-A4D3-8C66DAC45048}"/>
                    </a:ext>
                  </a:extLst>
                </p:cNvPr>
                <p:cNvSpPr/>
                <p:nvPr/>
              </p:nvSpPr>
              <p:spPr>
                <a:xfrm>
                  <a:off x="4128" y="2128"/>
                  <a:ext cx="3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169" extrusionOk="0">
                      <a:moveTo>
                        <a:pt x="0" y="15"/>
                      </a:moveTo>
                      <a:lnTo>
                        <a:pt x="0" y="169"/>
                      </a:lnTo>
                      <a:lnTo>
                        <a:pt x="37" y="154"/>
                      </a:lnTo>
                      <a:lnTo>
                        <a:pt x="37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724;p10">
                  <a:extLst>
                    <a:ext uri="{FF2B5EF4-FFF2-40B4-BE49-F238E27FC236}">
                      <a16:creationId xmlns:a16="http://schemas.microsoft.com/office/drawing/2014/main" id="{75BBCEF8-EB04-CA4D-8FD5-2DD8A8A65001}"/>
                    </a:ext>
                  </a:extLst>
                </p:cNvPr>
                <p:cNvSpPr/>
                <p:nvPr/>
              </p:nvSpPr>
              <p:spPr>
                <a:xfrm>
                  <a:off x="4128" y="2128"/>
                  <a:ext cx="3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169" extrusionOk="0">
                      <a:moveTo>
                        <a:pt x="0" y="15"/>
                      </a:moveTo>
                      <a:lnTo>
                        <a:pt x="0" y="169"/>
                      </a:lnTo>
                      <a:lnTo>
                        <a:pt x="37" y="154"/>
                      </a:lnTo>
                      <a:lnTo>
                        <a:pt x="37" y="0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03" name="Google Shape;725;p10">
                  <a:extLst>
                    <a:ext uri="{FF2B5EF4-FFF2-40B4-BE49-F238E27FC236}">
                      <a16:creationId xmlns:a16="http://schemas.microsoft.com/office/drawing/2014/main" id="{66FD08F4-8D71-324D-BE17-3D5AACC7FC02}"/>
                    </a:ext>
                  </a:extLst>
                </p:cNvPr>
                <p:cNvCxnSpPr/>
                <p:nvPr/>
              </p:nvCxnSpPr>
              <p:spPr>
                <a:xfrm>
                  <a:off x="3785" y="2052"/>
                  <a:ext cx="343" cy="7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04" name="Google Shape;726;p10">
                  <a:extLst>
                    <a:ext uri="{FF2B5EF4-FFF2-40B4-BE49-F238E27FC236}">
                      <a16:creationId xmlns:a16="http://schemas.microsoft.com/office/drawing/2014/main" id="{9668E1F9-9518-A445-8FD7-437796D31717}"/>
                    </a:ext>
                  </a:extLst>
                </p:cNvPr>
                <p:cNvSpPr/>
                <p:nvPr/>
              </p:nvSpPr>
              <p:spPr>
                <a:xfrm>
                  <a:off x="3696" y="2034"/>
                  <a:ext cx="510" cy="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2021" extrusionOk="0">
                      <a:moveTo>
                        <a:pt x="1231" y="0"/>
                      </a:moveTo>
                      <a:lnTo>
                        <a:pt x="889" y="241"/>
                      </a:lnTo>
                      <a:lnTo>
                        <a:pt x="889" y="309"/>
                      </a:lnTo>
                      <a:lnTo>
                        <a:pt x="0" y="950"/>
                      </a:lnTo>
                      <a:lnTo>
                        <a:pt x="3534" y="2021"/>
                      </a:lnTo>
                      <a:lnTo>
                        <a:pt x="4318" y="1252"/>
                      </a:lnTo>
                      <a:lnTo>
                        <a:pt x="4318" y="1150"/>
                      </a:lnTo>
                      <a:lnTo>
                        <a:pt x="4663" y="818"/>
                      </a:lnTo>
                      <a:lnTo>
                        <a:pt x="4742" y="582"/>
                      </a:lnTo>
                      <a:lnTo>
                        <a:pt x="5101" y="241"/>
                      </a:lnTo>
                      <a:lnTo>
                        <a:pt x="4814" y="176"/>
                      </a:lnTo>
                      <a:lnTo>
                        <a:pt x="1652" y="110"/>
                      </a:lnTo>
                      <a:lnTo>
                        <a:pt x="1231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727;p10">
                  <a:extLst>
                    <a:ext uri="{FF2B5EF4-FFF2-40B4-BE49-F238E27FC236}">
                      <a16:creationId xmlns:a16="http://schemas.microsoft.com/office/drawing/2014/main" id="{37350F53-6DEB-5F4C-89B7-4DF55A136D86}"/>
                    </a:ext>
                  </a:extLst>
                </p:cNvPr>
                <p:cNvSpPr/>
                <p:nvPr/>
              </p:nvSpPr>
              <p:spPr>
                <a:xfrm>
                  <a:off x="3696" y="2034"/>
                  <a:ext cx="510" cy="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1" h="2021" extrusionOk="0">
                      <a:moveTo>
                        <a:pt x="1231" y="0"/>
                      </a:moveTo>
                      <a:lnTo>
                        <a:pt x="889" y="241"/>
                      </a:lnTo>
                      <a:lnTo>
                        <a:pt x="889" y="309"/>
                      </a:lnTo>
                      <a:lnTo>
                        <a:pt x="0" y="950"/>
                      </a:lnTo>
                      <a:lnTo>
                        <a:pt x="3534" y="2021"/>
                      </a:lnTo>
                      <a:lnTo>
                        <a:pt x="4318" y="1252"/>
                      </a:lnTo>
                      <a:lnTo>
                        <a:pt x="4318" y="1150"/>
                      </a:lnTo>
                      <a:lnTo>
                        <a:pt x="4663" y="818"/>
                      </a:lnTo>
                      <a:lnTo>
                        <a:pt x="4742" y="582"/>
                      </a:lnTo>
                      <a:lnTo>
                        <a:pt x="5101" y="241"/>
                      </a:lnTo>
                      <a:lnTo>
                        <a:pt x="4814" y="176"/>
                      </a:lnTo>
                      <a:lnTo>
                        <a:pt x="1652" y="110"/>
                      </a:lnTo>
                      <a:lnTo>
                        <a:pt x="123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728;p10">
                  <a:extLst>
                    <a:ext uri="{FF2B5EF4-FFF2-40B4-BE49-F238E27FC236}">
                      <a16:creationId xmlns:a16="http://schemas.microsoft.com/office/drawing/2014/main" id="{3A856122-E68F-7B47-A488-5F92A5F4657D}"/>
                    </a:ext>
                  </a:extLst>
                </p:cNvPr>
                <p:cNvSpPr/>
                <p:nvPr/>
              </p:nvSpPr>
              <p:spPr>
                <a:xfrm>
                  <a:off x="3794" y="2046"/>
                  <a:ext cx="31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139" extrusionOk="0">
                      <a:moveTo>
                        <a:pt x="117" y="0"/>
                      </a:moveTo>
                      <a:lnTo>
                        <a:pt x="0" y="82"/>
                      </a:lnTo>
                      <a:lnTo>
                        <a:pt x="191" y="139"/>
                      </a:lnTo>
                      <a:lnTo>
                        <a:pt x="306" y="5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729;p10">
                  <a:extLst>
                    <a:ext uri="{FF2B5EF4-FFF2-40B4-BE49-F238E27FC236}">
                      <a16:creationId xmlns:a16="http://schemas.microsoft.com/office/drawing/2014/main" id="{1098B160-E501-9A49-A82A-9CED050F6434}"/>
                    </a:ext>
                  </a:extLst>
                </p:cNvPr>
                <p:cNvSpPr/>
                <p:nvPr/>
              </p:nvSpPr>
              <p:spPr>
                <a:xfrm>
                  <a:off x="3794" y="2046"/>
                  <a:ext cx="31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139" extrusionOk="0">
                      <a:moveTo>
                        <a:pt x="117" y="0"/>
                      </a:moveTo>
                      <a:lnTo>
                        <a:pt x="0" y="82"/>
                      </a:lnTo>
                      <a:lnTo>
                        <a:pt x="191" y="139"/>
                      </a:lnTo>
                      <a:lnTo>
                        <a:pt x="306" y="51"/>
                      </a:lnTo>
                      <a:lnTo>
                        <a:pt x="117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730;p10">
                  <a:extLst>
                    <a:ext uri="{FF2B5EF4-FFF2-40B4-BE49-F238E27FC236}">
                      <a16:creationId xmlns:a16="http://schemas.microsoft.com/office/drawing/2014/main" id="{CBD35834-BE00-EF49-8CB4-254B147E6E68}"/>
                    </a:ext>
                  </a:extLst>
                </p:cNvPr>
                <p:cNvSpPr/>
                <p:nvPr/>
              </p:nvSpPr>
              <p:spPr>
                <a:xfrm>
                  <a:off x="3748" y="2066"/>
                  <a:ext cx="306" cy="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260" extrusionOk="0">
                      <a:moveTo>
                        <a:pt x="401" y="0"/>
                      </a:moveTo>
                      <a:lnTo>
                        <a:pt x="225" y="139"/>
                      </a:lnTo>
                      <a:lnTo>
                        <a:pt x="189" y="235"/>
                      </a:lnTo>
                      <a:lnTo>
                        <a:pt x="0" y="457"/>
                      </a:lnTo>
                      <a:lnTo>
                        <a:pt x="2688" y="1260"/>
                      </a:lnTo>
                      <a:lnTo>
                        <a:pt x="2833" y="1106"/>
                      </a:lnTo>
                      <a:lnTo>
                        <a:pt x="3060" y="730"/>
                      </a:lnTo>
                      <a:lnTo>
                        <a:pt x="2973" y="693"/>
                      </a:lnTo>
                      <a:lnTo>
                        <a:pt x="401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731;p10">
                  <a:extLst>
                    <a:ext uri="{FF2B5EF4-FFF2-40B4-BE49-F238E27FC236}">
                      <a16:creationId xmlns:a16="http://schemas.microsoft.com/office/drawing/2014/main" id="{AC6C2BF6-42F2-4A45-A100-946C7BFC0AFD}"/>
                    </a:ext>
                  </a:extLst>
                </p:cNvPr>
                <p:cNvSpPr/>
                <p:nvPr/>
              </p:nvSpPr>
              <p:spPr>
                <a:xfrm>
                  <a:off x="3748" y="2066"/>
                  <a:ext cx="306" cy="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" h="1260" extrusionOk="0">
                      <a:moveTo>
                        <a:pt x="401" y="0"/>
                      </a:moveTo>
                      <a:lnTo>
                        <a:pt x="225" y="139"/>
                      </a:lnTo>
                      <a:lnTo>
                        <a:pt x="189" y="235"/>
                      </a:lnTo>
                      <a:lnTo>
                        <a:pt x="0" y="457"/>
                      </a:lnTo>
                      <a:lnTo>
                        <a:pt x="2688" y="1260"/>
                      </a:lnTo>
                      <a:lnTo>
                        <a:pt x="2833" y="1106"/>
                      </a:lnTo>
                      <a:lnTo>
                        <a:pt x="3060" y="730"/>
                      </a:lnTo>
                      <a:lnTo>
                        <a:pt x="2973" y="693"/>
                      </a:lnTo>
                      <a:lnTo>
                        <a:pt x="40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10" name="Google Shape;732;p10">
                  <a:extLst>
                    <a:ext uri="{FF2B5EF4-FFF2-40B4-BE49-F238E27FC236}">
                      <a16:creationId xmlns:a16="http://schemas.microsoft.com/office/drawing/2014/main" id="{1B90E767-C1C2-DF47-9AEB-99A0B5EA8B9E}"/>
                    </a:ext>
                  </a:extLst>
                </p:cNvPr>
                <p:cNvCxnSpPr/>
                <p:nvPr/>
              </p:nvCxnSpPr>
              <p:spPr>
                <a:xfrm>
                  <a:off x="3783" y="2077"/>
                  <a:ext cx="253" cy="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" name="Google Shape;733;p10">
                  <a:extLst>
                    <a:ext uri="{FF2B5EF4-FFF2-40B4-BE49-F238E27FC236}">
                      <a16:creationId xmlns:a16="http://schemas.microsoft.com/office/drawing/2014/main" id="{E78D461B-3B10-2E46-8BD5-4FA571F1EB97}"/>
                    </a:ext>
                  </a:extLst>
                </p:cNvPr>
                <p:cNvCxnSpPr/>
                <p:nvPr/>
              </p:nvCxnSpPr>
              <p:spPr>
                <a:xfrm>
                  <a:off x="3774" y="2084"/>
                  <a:ext cx="250" cy="5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2" name="Google Shape;734;p10">
                  <a:extLst>
                    <a:ext uri="{FF2B5EF4-FFF2-40B4-BE49-F238E27FC236}">
                      <a16:creationId xmlns:a16="http://schemas.microsoft.com/office/drawing/2014/main" id="{13609E37-89AA-DF47-AF9D-B8E2419C10B2}"/>
                    </a:ext>
                  </a:extLst>
                </p:cNvPr>
                <p:cNvCxnSpPr/>
                <p:nvPr/>
              </p:nvCxnSpPr>
              <p:spPr>
                <a:xfrm>
                  <a:off x="3765" y="2094"/>
                  <a:ext cx="257" cy="5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3" name="Google Shape;735;p10">
                  <a:extLst>
                    <a:ext uri="{FF2B5EF4-FFF2-40B4-BE49-F238E27FC236}">
                      <a16:creationId xmlns:a16="http://schemas.microsoft.com/office/drawing/2014/main" id="{34196442-85A2-D942-A727-4DD5D779BD04}"/>
                    </a:ext>
                  </a:extLst>
                </p:cNvPr>
                <p:cNvCxnSpPr/>
                <p:nvPr/>
              </p:nvCxnSpPr>
              <p:spPr>
                <a:xfrm flipH="1">
                  <a:off x="3790" y="2081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4" name="Google Shape;736;p10">
                  <a:extLst>
                    <a:ext uri="{FF2B5EF4-FFF2-40B4-BE49-F238E27FC236}">
                      <a16:creationId xmlns:a16="http://schemas.microsoft.com/office/drawing/2014/main" id="{94B44B45-1F9D-4644-930F-DF396489930D}"/>
                    </a:ext>
                  </a:extLst>
                </p:cNvPr>
                <p:cNvCxnSpPr/>
                <p:nvPr/>
              </p:nvCxnSpPr>
              <p:spPr>
                <a:xfrm flipH="1">
                  <a:off x="3813" y="2075"/>
                  <a:ext cx="10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" name="Google Shape;737;p10">
                  <a:extLst>
                    <a:ext uri="{FF2B5EF4-FFF2-40B4-BE49-F238E27FC236}">
                      <a16:creationId xmlns:a16="http://schemas.microsoft.com/office/drawing/2014/main" id="{6E795DA8-5342-3A43-9171-7627450A274E}"/>
                    </a:ext>
                  </a:extLst>
                </p:cNvPr>
                <p:cNvCxnSpPr/>
                <p:nvPr/>
              </p:nvCxnSpPr>
              <p:spPr>
                <a:xfrm flipH="1">
                  <a:off x="3794" y="2072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" name="Google Shape;738;p10">
                  <a:extLst>
                    <a:ext uri="{FF2B5EF4-FFF2-40B4-BE49-F238E27FC236}">
                      <a16:creationId xmlns:a16="http://schemas.microsoft.com/office/drawing/2014/main" id="{3604DFCF-44EB-004E-9AFA-4CCAE68E097B}"/>
                    </a:ext>
                  </a:extLst>
                </p:cNvPr>
                <p:cNvCxnSpPr/>
                <p:nvPr/>
              </p:nvCxnSpPr>
              <p:spPr>
                <a:xfrm flipH="1">
                  <a:off x="3831" y="2080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" name="Google Shape;739;p10">
                  <a:extLst>
                    <a:ext uri="{FF2B5EF4-FFF2-40B4-BE49-F238E27FC236}">
                      <a16:creationId xmlns:a16="http://schemas.microsoft.com/office/drawing/2014/main" id="{B574F94B-1C80-B24F-9688-6DEE9B344CF5}"/>
                    </a:ext>
                  </a:extLst>
                </p:cNvPr>
                <p:cNvCxnSpPr/>
                <p:nvPr/>
              </p:nvCxnSpPr>
              <p:spPr>
                <a:xfrm flipH="1">
                  <a:off x="3850" y="2084"/>
                  <a:ext cx="1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" name="Google Shape;740;p10">
                  <a:extLst>
                    <a:ext uri="{FF2B5EF4-FFF2-40B4-BE49-F238E27FC236}">
                      <a16:creationId xmlns:a16="http://schemas.microsoft.com/office/drawing/2014/main" id="{570DF982-DADB-AA43-AAFA-7D99DC0EBCFA}"/>
                    </a:ext>
                  </a:extLst>
                </p:cNvPr>
                <p:cNvCxnSpPr/>
                <p:nvPr/>
              </p:nvCxnSpPr>
              <p:spPr>
                <a:xfrm flipH="1">
                  <a:off x="3883" y="2111"/>
                  <a:ext cx="13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741;p10">
                  <a:extLst>
                    <a:ext uri="{FF2B5EF4-FFF2-40B4-BE49-F238E27FC236}">
                      <a16:creationId xmlns:a16="http://schemas.microsoft.com/office/drawing/2014/main" id="{5372007B-1415-7445-93A8-76AAC344D999}"/>
                    </a:ext>
                  </a:extLst>
                </p:cNvPr>
                <p:cNvCxnSpPr/>
                <p:nvPr/>
              </p:nvCxnSpPr>
              <p:spPr>
                <a:xfrm flipH="1">
                  <a:off x="3904" y="2115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0" name="Google Shape;742;p10">
                  <a:extLst>
                    <a:ext uri="{FF2B5EF4-FFF2-40B4-BE49-F238E27FC236}">
                      <a16:creationId xmlns:a16="http://schemas.microsoft.com/office/drawing/2014/main" id="{14C7AE0D-2FAA-C24B-A84C-D2EF1E5DDA1C}"/>
                    </a:ext>
                  </a:extLst>
                </p:cNvPr>
                <p:cNvCxnSpPr/>
                <p:nvPr/>
              </p:nvCxnSpPr>
              <p:spPr>
                <a:xfrm flipH="1">
                  <a:off x="3923" y="2119"/>
                  <a:ext cx="12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" name="Google Shape;743;p10">
                  <a:extLst>
                    <a:ext uri="{FF2B5EF4-FFF2-40B4-BE49-F238E27FC236}">
                      <a16:creationId xmlns:a16="http://schemas.microsoft.com/office/drawing/2014/main" id="{D8C40DF5-32BD-C34A-8342-2FAA3AADAB4E}"/>
                    </a:ext>
                  </a:extLst>
                </p:cNvPr>
                <p:cNvCxnSpPr/>
                <p:nvPr/>
              </p:nvCxnSpPr>
              <p:spPr>
                <a:xfrm flipH="1">
                  <a:off x="3946" y="2124"/>
                  <a:ext cx="14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744;p10">
                  <a:extLst>
                    <a:ext uri="{FF2B5EF4-FFF2-40B4-BE49-F238E27FC236}">
                      <a16:creationId xmlns:a16="http://schemas.microsoft.com/office/drawing/2014/main" id="{327C5AA7-8C59-A541-B4A2-8282D602CE66}"/>
                    </a:ext>
                  </a:extLst>
                </p:cNvPr>
                <p:cNvCxnSpPr/>
                <p:nvPr/>
              </p:nvCxnSpPr>
              <p:spPr>
                <a:xfrm flipH="1">
                  <a:off x="3969" y="2129"/>
                  <a:ext cx="12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745;p10">
                  <a:extLst>
                    <a:ext uri="{FF2B5EF4-FFF2-40B4-BE49-F238E27FC236}">
                      <a16:creationId xmlns:a16="http://schemas.microsoft.com/office/drawing/2014/main" id="{71845DA1-B83B-E44B-8C8B-7387C66D592D}"/>
                    </a:ext>
                  </a:extLst>
                </p:cNvPr>
                <p:cNvCxnSpPr/>
                <p:nvPr/>
              </p:nvCxnSpPr>
              <p:spPr>
                <a:xfrm flipH="1">
                  <a:off x="3991" y="2134"/>
                  <a:ext cx="12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746;p10">
                  <a:extLst>
                    <a:ext uri="{FF2B5EF4-FFF2-40B4-BE49-F238E27FC236}">
                      <a16:creationId xmlns:a16="http://schemas.microsoft.com/office/drawing/2014/main" id="{0B742E2E-07E1-9844-A7DA-34E701A95F42}"/>
                    </a:ext>
                  </a:extLst>
                </p:cNvPr>
                <p:cNvCxnSpPr/>
                <p:nvPr/>
              </p:nvCxnSpPr>
              <p:spPr>
                <a:xfrm flipH="1">
                  <a:off x="3995" y="2122"/>
                  <a:ext cx="13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5" name="Google Shape;747;p10">
                  <a:extLst>
                    <a:ext uri="{FF2B5EF4-FFF2-40B4-BE49-F238E27FC236}">
                      <a16:creationId xmlns:a16="http://schemas.microsoft.com/office/drawing/2014/main" id="{EBA0606D-6AEF-B34F-B050-B5EF63F72220}"/>
                    </a:ext>
                  </a:extLst>
                </p:cNvPr>
                <p:cNvCxnSpPr/>
                <p:nvPr/>
              </p:nvCxnSpPr>
              <p:spPr>
                <a:xfrm flipH="1">
                  <a:off x="3974" y="2118"/>
                  <a:ext cx="13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6" name="Google Shape;748;p10">
                  <a:extLst>
                    <a:ext uri="{FF2B5EF4-FFF2-40B4-BE49-F238E27FC236}">
                      <a16:creationId xmlns:a16="http://schemas.microsoft.com/office/drawing/2014/main" id="{9D7B26FD-FCD8-5A45-B7EC-EEF6EFE9FCCB}"/>
                    </a:ext>
                  </a:extLst>
                </p:cNvPr>
                <p:cNvCxnSpPr/>
                <p:nvPr/>
              </p:nvCxnSpPr>
              <p:spPr>
                <a:xfrm flipH="1">
                  <a:off x="3952" y="2114"/>
                  <a:ext cx="12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7" name="Google Shape;749;p10">
                  <a:extLst>
                    <a:ext uri="{FF2B5EF4-FFF2-40B4-BE49-F238E27FC236}">
                      <a16:creationId xmlns:a16="http://schemas.microsoft.com/office/drawing/2014/main" id="{827E11F0-851A-1F45-9BDD-815D64E11639}"/>
                    </a:ext>
                  </a:extLst>
                </p:cNvPr>
                <p:cNvCxnSpPr/>
                <p:nvPr/>
              </p:nvCxnSpPr>
              <p:spPr>
                <a:xfrm flipH="1">
                  <a:off x="3928" y="2110"/>
                  <a:ext cx="13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8" name="Google Shape;750;p10">
                  <a:extLst>
                    <a:ext uri="{FF2B5EF4-FFF2-40B4-BE49-F238E27FC236}">
                      <a16:creationId xmlns:a16="http://schemas.microsoft.com/office/drawing/2014/main" id="{25ECB6A4-CA24-464F-8A68-2EED3FFE3834}"/>
                    </a:ext>
                  </a:extLst>
                </p:cNvPr>
                <p:cNvCxnSpPr/>
                <p:nvPr/>
              </p:nvCxnSpPr>
              <p:spPr>
                <a:xfrm flipH="1">
                  <a:off x="3908" y="2105"/>
                  <a:ext cx="13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Google Shape;751;p10">
                  <a:extLst>
                    <a:ext uri="{FF2B5EF4-FFF2-40B4-BE49-F238E27FC236}">
                      <a16:creationId xmlns:a16="http://schemas.microsoft.com/office/drawing/2014/main" id="{5BF5085B-5695-154B-8752-DACC7B41FFEC}"/>
                    </a:ext>
                  </a:extLst>
                </p:cNvPr>
                <p:cNvCxnSpPr/>
                <p:nvPr/>
              </p:nvCxnSpPr>
              <p:spPr>
                <a:xfrm flipH="1">
                  <a:off x="3890" y="2101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" name="Google Shape;752;p10">
                  <a:extLst>
                    <a:ext uri="{FF2B5EF4-FFF2-40B4-BE49-F238E27FC236}">
                      <a16:creationId xmlns:a16="http://schemas.microsoft.com/office/drawing/2014/main" id="{5411FC87-9395-FB4F-8652-BFBC3224673D}"/>
                    </a:ext>
                  </a:extLst>
                </p:cNvPr>
                <p:cNvCxnSpPr/>
                <p:nvPr/>
              </p:nvCxnSpPr>
              <p:spPr>
                <a:xfrm flipH="1">
                  <a:off x="3872" y="2088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" name="Google Shape;753;p10">
                  <a:extLst>
                    <a:ext uri="{FF2B5EF4-FFF2-40B4-BE49-F238E27FC236}">
                      <a16:creationId xmlns:a16="http://schemas.microsoft.com/office/drawing/2014/main" id="{3F349AE1-2815-EE41-ADE2-494EFD07C5DD}"/>
                    </a:ext>
                  </a:extLst>
                </p:cNvPr>
                <p:cNvCxnSpPr/>
                <p:nvPr/>
              </p:nvCxnSpPr>
              <p:spPr>
                <a:xfrm flipH="1">
                  <a:off x="3891" y="2092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2" name="Google Shape;754;p10">
                  <a:extLst>
                    <a:ext uri="{FF2B5EF4-FFF2-40B4-BE49-F238E27FC236}">
                      <a16:creationId xmlns:a16="http://schemas.microsoft.com/office/drawing/2014/main" id="{ED0453B2-A141-064E-92BC-37E9C00CD55D}"/>
                    </a:ext>
                  </a:extLst>
                </p:cNvPr>
                <p:cNvCxnSpPr/>
                <p:nvPr/>
              </p:nvCxnSpPr>
              <p:spPr>
                <a:xfrm flipH="1">
                  <a:off x="3913" y="2097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3" name="Google Shape;755;p10">
                  <a:extLst>
                    <a:ext uri="{FF2B5EF4-FFF2-40B4-BE49-F238E27FC236}">
                      <a16:creationId xmlns:a16="http://schemas.microsoft.com/office/drawing/2014/main" id="{9C292EF6-4194-5844-91AD-67CB7B13B3A1}"/>
                    </a:ext>
                  </a:extLst>
                </p:cNvPr>
                <p:cNvCxnSpPr/>
                <p:nvPr/>
              </p:nvCxnSpPr>
              <p:spPr>
                <a:xfrm flipH="1">
                  <a:off x="3933" y="2101"/>
                  <a:ext cx="1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4" name="Google Shape;756;p10">
                  <a:extLst>
                    <a:ext uri="{FF2B5EF4-FFF2-40B4-BE49-F238E27FC236}">
                      <a16:creationId xmlns:a16="http://schemas.microsoft.com/office/drawing/2014/main" id="{B846F7E1-A510-8C40-A839-04DD6CED9D01}"/>
                    </a:ext>
                  </a:extLst>
                </p:cNvPr>
                <p:cNvCxnSpPr/>
                <p:nvPr/>
              </p:nvCxnSpPr>
              <p:spPr>
                <a:xfrm flipH="1">
                  <a:off x="3954" y="2104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5" name="Google Shape;757;p10">
                  <a:extLst>
                    <a:ext uri="{FF2B5EF4-FFF2-40B4-BE49-F238E27FC236}">
                      <a16:creationId xmlns:a16="http://schemas.microsoft.com/office/drawing/2014/main" id="{2BC877D0-9B97-A04F-A780-C4F238D67FFB}"/>
                    </a:ext>
                  </a:extLst>
                </p:cNvPr>
                <p:cNvCxnSpPr/>
                <p:nvPr/>
              </p:nvCxnSpPr>
              <p:spPr>
                <a:xfrm flipH="1">
                  <a:off x="3974" y="2110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" name="Google Shape;758;p10">
                  <a:extLst>
                    <a:ext uri="{FF2B5EF4-FFF2-40B4-BE49-F238E27FC236}">
                      <a16:creationId xmlns:a16="http://schemas.microsoft.com/office/drawing/2014/main" id="{A82508BF-57AE-DE40-BD67-27B168DEB2D7}"/>
                    </a:ext>
                  </a:extLst>
                </p:cNvPr>
                <p:cNvCxnSpPr/>
                <p:nvPr/>
              </p:nvCxnSpPr>
              <p:spPr>
                <a:xfrm flipH="1">
                  <a:off x="3997" y="2114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" name="Google Shape;759;p10">
                  <a:extLst>
                    <a:ext uri="{FF2B5EF4-FFF2-40B4-BE49-F238E27FC236}">
                      <a16:creationId xmlns:a16="http://schemas.microsoft.com/office/drawing/2014/main" id="{615A7677-397D-324F-8E55-7A15D0E68818}"/>
                    </a:ext>
                  </a:extLst>
                </p:cNvPr>
                <p:cNvCxnSpPr/>
                <p:nvPr/>
              </p:nvCxnSpPr>
              <p:spPr>
                <a:xfrm flipH="1">
                  <a:off x="3877" y="2121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" name="Google Shape;760;p10">
                  <a:extLst>
                    <a:ext uri="{FF2B5EF4-FFF2-40B4-BE49-F238E27FC236}">
                      <a16:creationId xmlns:a16="http://schemas.microsoft.com/office/drawing/2014/main" id="{8A5130D7-79AB-384F-B4AF-1D9140499BA4}"/>
                    </a:ext>
                  </a:extLst>
                </p:cNvPr>
                <p:cNvCxnSpPr/>
                <p:nvPr/>
              </p:nvCxnSpPr>
              <p:spPr>
                <a:xfrm flipH="1">
                  <a:off x="3898" y="2126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9" name="Google Shape;761;p10">
                  <a:extLst>
                    <a:ext uri="{FF2B5EF4-FFF2-40B4-BE49-F238E27FC236}">
                      <a16:creationId xmlns:a16="http://schemas.microsoft.com/office/drawing/2014/main" id="{5B26B2C6-85C0-2B4D-ADBA-780935E2679E}"/>
                    </a:ext>
                  </a:extLst>
                </p:cNvPr>
                <p:cNvCxnSpPr/>
                <p:nvPr/>
              </p:nvCxnSpPr>
              <p:spPr>
                <a:xfrm flipH="1">
                  <a:off x="3916" y="2130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0" name="Google Shape;762;p10">
                  <a:extLst>
                    <a:ext uri="{FF2B5EF4-FFF2-40B4-BE49-F238E27FC236}">
                      <a16:creationId xmlns:a16="http://schemas.microsoft.com/office/drawing/2014/main" id="{A0D5E91A-9425-3446-A46A-1CD140A5A6F1}"/>
                    </a:ext>
                  </a:extLst>
                </p:cNvPr>
                <p:cNvCxnSpPr/>
                <p:nvPr/>
              </p:nvCxnSpPr>
              <p:spPr>
                <a:xfrm flipH="1">
                  <a:off x="3941" y="2135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763;p10">
                  <a:extLst>
                    <a:ext uri="{FF2B5EF4-FFF2-40B4-BE49-F238E27FC236}">
                      <a16:creationId xmlns:a16="http://schemas.microsoft.com/office/drawing/2014/main" id="{1CBD4F97-FFD0-E049-BEC4-2613A9F1F7CE}"/>
                    </a:ext>
                  </a:extLst>
                </p:cNvPr>
                <p:cNvCxnSpPr/>
                <p:nvPr/>
              </p:nvCxnSpPr>
              <p:spPr>
                <a:xfrm flipH="1">
                  <a:off x="3961" y="2139"/>
                  <a:ext cx="15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" name="Google Shape;764;p10">
                  <a:extLst>
                    <a:ext uri="{FF2B5EF4-FFF2-40B4-BE49-F238E27FC236}">
                      <a16:creationId xmlns:a16="http://schemas.microsoft.com/office/drawing/2014/main" id="{417238C8-439C-5A44-A5C5-CC384F65C9D3}"/>
                    </a:ext>
                  </a:extLst>
                </p:cNvPr>
                <p:cNvCxnSpPr/>
                <p:nvPr/>
              </p:nvCxnSpPr>
              <p:spPr>
                <a:xfrm flipH="1">
                  <a:off x="3987" y="2144"/>
                  <a:ext cx="16" cy="1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" name="Google Shape;765;p10">
                  <a:extLst>
                    <a:ext uri="{FF2B5EF4-FFF2-40B4-BE49-F238E27FC236}">
                      <a16:creationId xmlns:a16="http://schemas.microsoft.com/office/drawing/2014/main" id="{44B6D9BE-B0F2-C04C-ADC8-716FCADF2D4C}"/>
                    </a:ext>
                  </a:extLst>
                </p:cNvPr>
                <p:cNvCxnSpPr/>
                <p:nvPr/>
              </p:nvCxnSpPr>
              <p:spPr>
                <a:xfrm flipH="1">
                  <a:off x="3834" y="2111"/>
                  <a:ext cx="15" cy="1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" name="Google Shape;766;p10">
                  <a:extLst>
                    <a:ext uri="{FF2B5EF4-FFF2-40B4-BE49-F238E27FC236}">
                      <a16:creationId xmlns:a16="http://schemas.microsoft.com/office/drawing/2014/main" id="{FFEEEB10-05E8-DC49-BD8D-C63AFDADF4B9}"/>
                    </a:ext>
                  </a:extLst>
                </p:cNvPr>
                <p:cNvCxnSpPr/>
                <p:nvPr/>
              </p:nvCxnSpPr>
              <p:spPr>
                <a:xfrm flipH="1">
                  <a:off x="3855" y="2116"/>
                  <a:ext cx="14" cy="1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5" name="Google Shape;767;p10">
                  <a:extLst>
                    <a:ext uri="{FF2B5EF4-FFF2-40B4-BE49-F238E27FC236}">
                      <a16:creationId xmlns:a16="http://schemas.microsoft.com/office/drawing/2014/main" id="{EB8366EA-78E2-8747-9497-C39C91CDE19A}"/>
                    </a:ext>
                  </a:extLst>
                </p:cNvPr>
                <p:cNvCxnSpPr/>
                <p:nvPr/>
              </p:nvCxnSpPr>
              <p:spPr>
                <a:xfrm flipH="1">
                  <a:off x="4019" y="2118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6" name="Google Shape;768;p10">
                  <a:extLst>
                    <a:ext uri="{FF2B5EF4-FFF2-40B4-BE49-F238E27FC236}">
                      <a16:creationId xmlns:a16="http://schemas.microsoft.com/office/drawing/2014/main" id="{3AA0ED18-F092-3A4A-9774-1F76A8F32A8F}"/>
                    </a:ext>
                  </a:extLst>
                </p:cNvPr>
                <p:cNvCxnSpPr/>
                <p:nvPr/>
              </p:nvCxnSpPr>
              <p:spPr>
                <a:xfrm flipH="1">
                  <a:off x="3773" y="2098"/>
                  <a:ext cx="12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7" name="Google Shape;769;p10">
                  <a:extLst>
                    <a:ext uri="{FF2B5EF4-FFF2-40B4-BE49-F238E27FC236}">
                      <a16:creationId xmlns:a16="http://schemas.microsoft.com/office/drawing/2014/main" id="{2922FEDD-DEA3-4342-AF10-963BEEDC7733}"/>
                    </a:ext>
                  </a:extLst>
                </p:cNvPr>
                <p:cNvCxnSpPr/>
                <p:nvPr/>
              </p:nvCxnSpPr>
              <p:spPr>
                <a:xfrm flipH="1">
                  <a:off x="3794" y="2103"/>
                  <a:ext cx="12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8" name="Google Shape;770;p10">
                  <a:extLst>
                    <a:ext uri="{FF2B5EF4-FFF2-40B4-BE49-F238E27FC236}">
                      <a16:creationId xmlns:a16="http://schemas.microsoft.com/office/drawing/2014/main" id="{528DE9DD-E837-6F43-B12D-6BD1562BB7A6}"/>
                    </a:ext>
                  </a:extLst>
                </p:cNvPr>
                <p:cNvCxnSpPr/>
                <p:nvPr/>
              </p:nvCxnSpPr>
              <p:spPr>
                <a:xfrm flipH="1">
                  <a:off x="3814" y="2108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" name="Google Shape;771;p10">
                  <a:extLst>
                    <a:ext uri="{FF2B5EF4-FFF2-40B4-BE49-F238E27FC236}">
                      <a16:creationId xmlns:a16="http://schemas.microsoft.com/office/drawing/2014/main" id="{C68E0196-2A33-9B40-9836-3356E79E5218}"/>
                    </a:ext>
                  </a:extLst>
                </p:cNvPr>
                <p:cNvCxnSpPr/>
                <p:nvPr/>
              </p:nvCxnSpPr>
              <p:spPr>
                <a:xfrm flipH="1">
                  <a:off x="3808" y="2084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" name="Google Shape;772;p10">
                  <a:extLst>
                    <a:ext uri="{FF2B5EF4-FFF2-40B4-BE49-F238E27FC236}">
                      <a16:creationId xmlns:a16="http://schemas.microsoft.com/office/drawing/2014/main" id="{0B1EF783-DF59-A748-8D12-F9988DB765E9}"/>
                    </a:ext>
                  </a:extLst>
                </p:cNvPr>
                <p:cNvCxnSpPr/>
                <p:nvPr/>
              </p:nvCxnSpPr>
              <p:spPr>
                <a:xfrm flipH="1">
                  <a:off x="3821" y="2098"/>
                  <a:ext cx="13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773;p10">
                  <a:extLst>
                    <a:ext uri="{FF2B5EF4-FFF2-40B4-BE49-F238E27FC236}">
                      <a16:creationId xmlns:a16="http://schemas.microsoft.com/office/drawing/2014/main" id="{888650F9-E2C5-4644-B19D-BC013445298C}"/>
                    </a:ext>
                  </a:extLst>
                </p:cNvPr>
                <p:cNvCxnSpPr/>
                <p:nvPr/>
              </p:nvCxnSpPr>
              <p:spPr>
                <a:xfrm flipH="1">
                  <a:off x="3868" y="2097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774;p10">
                  <a:extLst>
                    <a:ext uri="{FF2B5EF4-FFF2-40B4-BE49-F238E27FC236}">
                      <a16:creationId xmlns:a16="http://schemas.microsoft.com/office/drawing/2014/main" id="{6569B209-0653-064A-8336-C1E6362713DF}"/>
                    </a:ext>
                  </a:extLst>
                </p:cNvPr>
                <p:cNvCxnSpPr/>
                <p:nvPr/>
              </p:nvCxnSpPr>
              <p:spPr>
                <a:xfrm flipH="1">
                  <a:off x="3847" y="2092"/>
                  <a:ext cx="11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775;p10">
                  <a:extLst>
                    <a:ext uri="{FF2B5EF4-FFF2-40B4-BE49-F238E27FC236}">
                      <a16:creationId xmlns:a16="http://schemas.microsoft.com/office/drawing/2014/main" id="{01DFB5B4-096D-D246-8582-A776371895FA}"/>
                    </a:ext>
                  </a:extLst>
                </p:cNvPr>
                <p:cNvCxnSpPr/>
                <p:nvPr/>
              </p:nvCxnSpPr>
              <p:spPr>
                <a:xfrm flipH="1">
                  <a:off x="3828" y="2089"/>
                  <a:ext cx="11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4" name="Google Shape;776;p10">
                  <a:extLst>
                    <a:ext uri="{FF2B5EF4-FFF2-40B4-BE49-F238E27FC236}">
                      <a16:creationId xmlns:a16="http://schemas.microsoft.com/office/drawing/2014/main" id="{447F63DA-F24E-D74F-8474-39CA2CB22AB6}"/>
                    </a:ext>
                  </a:extLst>
                </p:cNvPr>
                <p:cNvCxnSpPr/>
                <p:nvPr/>
              </p:nvCxnSpPr>
              <p:spPr>
                <a:xfrm flipH="1">
                  <a:off x="3781" y="2089"/>
                  <a:ext cx="13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5" name="Google Shape;777;p10">
                  <a:extLst>
                    <a:ext uri="{FF2B5EF4-FFF2-40B4-BE49-F238E27FC236}">
                      <a16:creationId xmlns:a16="http://schemas.microsoft.com/office/drawing/2014/main" id="{87042C1C-1A47-7042-B4AE-D3FC712D4684}"/>
                    </a:ext>
                  </a:extLst>
                </p:cNvPr>
                <p:cNvCxnSpPr/>
                <p:nvPr/>
              </p:nvCxnSpPr>
              <p:spPr>
                <a:xfrm flipH="1">
                  <a:off x="3800" y="2092"/>
                  <a:ext cx="12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" name="Google Shape;778;p10">
                  <a:extLst>
                    <a:ext uri="{FF2B5EF4-FFF2-40B4-BE49-F238E27FC236}">
                      <a16:creationId xmlns:a16="http://schemas.microsoft.com/office/drawing/2014/main" id="{FDEE38E9-8500-B448-9D32-1E6664263707}"/>
                    </a:ext>
                  </a:extLst>
                </p:cNvPr>
                <p:cNvCxnSpPr/>
                <p:nvPr/>
              </p:nvCxnSpPr>
              <p:spPr>
                <a:xfrm flipH="1">
                  <a:off x="3841" y="2101"/>
                  <a:ext cx="13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779;p10">
                  <a:extLst>
                    <a:ext uri="{FF2B5EF4-FFF2-40B4-BE49-F238E27FC236}">
                      <a16:creationId xmlns:a16="http://schemas.microsoft.com/office/drawing/2014/main" id="{EF4BF4D2-57D3-0348-B840-AD846958C78C}"/>
                    </a:ext>
                  </a:extLst>
                </p:cNvPr>
                <p:cNvCxnSpPr/>
                <p:nvPr/>
              </p:nvCxnSpPr>
              <p:spPr>
                <a:xfrm flipH="1">
                  <a:off x="3858" y="2105"/>
                  <a:ext cx="14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780;p10">
                  <a:extLst>
                    <a:ext uri="{FF2B5EF4-FFF2-40B4-BE49-F238E27FC236}">
                      <a16:creationId xmlns:a16="http://schemas.microsoft.com/office/drawing/2014/main" id="{145D124C-2C44-3D4D-841E-AA618A1B1687}"/>
                    </a:ext>
                  </a:extLst>
                </p:cNvPr>
                <p:cNvCxnSpPr/>
                <p:nvPr/>
              </p:nvCxnSpPr>
              <p:spPr>
                <a:xfrm rot="10800000">
                  <a:off x="4058" y="2146"/>
                  <a:ext cx="19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781;p10">
                  <a:extLst>
                    <a:ext uri="{FF2B5EF4-FFF2-40B4-BE49-F238E27FC236}">
                      <a16:creationId xmlns:a16="http://schemas.microsoft.com/office/drawing/2014/main" id="{824F0E8C-BF41-D943-9081-008A0A66CF8E}"/>
                    </a:ext>
                  </a:extLst>
                </p:cNvPr>
                <p:cNvCxnSpPr/>
                <p:nvPr/>
              </p:nvCxnSpPr>
              <p:spPr>
                <a:xfrm>
                  <a:off x="4077" y="2150"/>
                  <a:ext cx="4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60" name="Google Shape;782;p10">
                  <a:extLst>
                    <a:ext uri="{FF2B5EF4-FFF2-40B4-BE49-F238E27FC236}">
                      <a16:creationId xmlns:a16="http://schemas.microsoft.com/office/drawing/2014/main" id="{C2C1D2ED-6F4D-4A45-8C2B-37CA3E907568}"/>
                    </a:ext>
                  </a:extLst>
                </p:cNvPr>
                <p:cNvSpPr/>
                <p:nvPr/>
              </p:nvSpPr>
              <p:spPr>
                <a:xfrm>
                  <a:off x="4017" y="2122"/>
                  <a:ext cx="86" cy="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590" extrusionOk="0">
                      <a:moveTo>
                        <a:pt x="351" y="0"/>
                      </a:moveTo>
                      <a:lnTo>
                        <a:pt x="277" y="102"/>
                      </a:lnTo>
                      <a:lnTo>
                        <a:pt x="196" y="88"/>
                      </a:lnTo>
                      <a:lnTo>
                        <a:pt x="73" y="213"/>
                      </a:lnTo>
                      <a:lnTo>
                        <a:pt x="160" y="235"/>
                      </a:lnTo>
                      <a:lnTo>
                        <a:pt x="59" y="340"/>
                      </a:lnTo>
                      <a:lnTo>
                        <a:pt x="146" y="376"/>
                      </a:lnTo>
                      <a:lnTo>
                        <a:pt x="0" y="502"/>
                      </a:lnTo>
                      <a:lnTo>
                        <a:pt x="262" y="590"/>
                      </a:lnTo>
                      <a:lnTo>
                        <a:pt x="342" y="493"/>
                      </a:lnTo>
                      <a:lnTo>
                        <a:pt x="547" y="554"/>
                      </a:lnTo>
                      <a:lnTo>
                        <a:pt x="860" y="222"/>
                      </a:lnTo>
                      <a:lnTo>
                        <a:pt x="838" y="132"/>
                      </a:lnTo>
                      <a:lnTo>
                        <a:pt x="351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783;p10">
                  <a:extLst>
                    <a:ext uri="{FF2B5EF4-FFF2-40B4-BE49-F238E27FC236}">
                      <a16:creationId xmlns:a16="http://schemas.microsoft.com/office/drawing/2014/main" id="{CD28D8EE-85AA-B140-B6FF-3FEC2F56F273}"/>
                    </a:ext>
                  </a:extLst>
                </p:cNvPr>
                <p:cNvSpPr/>
                <p:nvPr/>
              </p:nvSpPr>
              <p:spPr>
                <a:xfrm>
                  <a:off x="4017" y="2122"/>
                  <a:ext cx="86" cy="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" h="590" extrusionOk="0">
                      <a:moveTo>
                        <a:pt x="351" y="0"/>
                      </a:moveTo>
                      <a:lnTo>
                        <a:pt x="277" y="102"/>
                      </a:lnTo>
                      <a:lnTo>
                        <a:pt x="196" y="88"/>
                      </a:lnTo>
                      <a:lnTo>
                        <a:pt x="73" y="213"/>
                      </a:lnTo>
                      <a:lnTo>
                        <a:pt x="160" y="235"/>
                      </a:lnTo>
                      <a:lnTo>
                        <a:pt x="59" y="340"/>
                      </a:lnTo>
                      <a:lnTo>
                        <a:pt x="146" y="376"/>
                      </a:lnTo>
                      <a:lnTo>
                        <a:pt x="0" y="502"/>
                      </a:lnTo>
                      <a:lnTo>
                        <a:pt x="262" y="590"/>
                      </a:lnTo>
                      <a:lnTo>
                        <a:pt x="342" y="493"/>
                      </a:lnTo>
                      <a:lnTo>
                        <a:pt x="547" y="554"/>
                      </a:lnTo>
                      <a:lnTo>
                        <a:pt x="860" y="222"/>
                      </a:lnTo>
                      <a:lnTo>
                        <a:pt x="838" y="132"/>
                      </a:lnTo>
                      <a:lnTo>
                        <a:pt x="35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62" name="Google Shape;784;p10">
                  <a:extLst>
                    <a:ext uri="{FF2B5EF4-FFF2-40B4-BE49-F238E27FC236}">
                      <a16:creationId xmlns:a16="http://schemas.microsoft.com/office/drawing/2014/main" id="{334AFCF3-78F8-484F-8B4F-28E4998CF14C}"/>
                    </a:ext>
                  </a:extLst>
                </p:cNvPr>
                <p:cNvCxnSpPr/>
                <p:nvPr/>
              </p:nvCxnSpPr>
              <p:spPr>
                <a:xfrm>
                  <a:off x="4044" y="2130"/>
                  <a:ext cx="45" cy="1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" name="Google Shape;785;p10">
                  <a:extLst>
                    <a:ext uri="{FF2B5EF4-FFF2-40B4-BE49-F238E27FC236}">
                      <a16:creationId xmlns:a16="http://schemas.microsoft.com/office/drawing/2014/main" id="{66B83C6F-F38D-0E43-9336-5EAC7C681B9F}"/>
                    </a:ext>
                  </a:extLst>
                </p:cNvPr>
                <p:cNvCxnSpPr/>
                <p:nvPr/>
              </p:nvCxnSpPr>
              <p:spPr>
                <a:xfrm flipH="1">
                  <a:off x="4068" y="2133"/>
                  <a:ext cx="31" cy="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" name="Google Shape;786;p10">
                  <a:extLst>
                    <a:ext uri="{FF2B5EF4-FFF2-40B4-BE49-F238E27FC236}">
                      <a16:creationId xmlns:a16="http://schemas.microsoft.com/office/drawing/2014/main" id="{76D91D92-F8C5-8341-8889-010E98FAAD13}"/>
                    </a:ext>
                  </a:extLst>
                </p:cNvPr>
                <p:cNvCxnSpPr/>
                <p:nvPr/>
              </p:nvCxnSpPr>
              <p:spPr>
                <a:xfrm rot="10800000">
                  <a:off x="4030" y="2150"/>
                  <a:ext cx="36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5" name="Google Shape;787;p10">
                  <a:extLst>
                    <a:ext uri="{FF2B5EF4-FFF2-40B4-BE49-F238E27FC236}">
                      <a16:creationId xmlns:a16="http://schemas.microsoft.com/office/drawing/2014/main" id="{11982AB2-46CB-9E4C-B449-49089260DEA9}"/>
                    </a:ext>
                  </a:extLst>
                </p:cNvPr>
                <p:cNvCxnSpPr/>
                <p:nvPr/>
              </p:nvCxnSpPr>
              <p:spPr>
                <a:xfrm>
                  <a:off x="4068" y="2158"/>
                  <a:ext cx="3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6" name="Google Shape;788;p10">
                  <a:extLst>
                    <a:ext uri="{FF2B5EF4-FFF2-40B4-BE49-F238E27FC236}">
                      <a16:creationId xmlns:a16="http://schemas.microsoft.com/office/drawing/2014/main" id="{227BA80E-B3B7-514C-A03B-E8CBA81C69B8}"/>
                    </a:ext>
                  </a:extLst>
                </p:cNvPr>
                <p:cNvCxnSpPr/>
                <p:nvPr/>
              </p:nvCxnSpPr>
              <p:spPr>
                <a:xfrm>
                  <a:off x="4089" y="2141"/>
                  <a:ext cx="3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7" name="Google Shape;789;p10">
                  <a:extLst>
                    <a:ext uri="{FF2B5EF4-FFF2-40B4-BE49-F238E27FC236}">
                      <a16:creationId xmlns:a16="http://schemas.microsoft.com/office/drawing/2014/main" id="{2217CE38-A307-984F-9F9C-8A01F9AEEC98}"/>
                    </a:ext>
                  </a:extLst>
                </p:cNvPr>
                <p:cNvCxnSpPr/>
                <p:nvPr/>
              </p:nvCxnSpPr>
              <p:spPr>
                <a:xfrm flipH="1">
                  <a:off x="4035" y="2129"/>
                  <a:ext cx="45" cy="3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" name="Google Shape;790;p10">
                  <a:extLst>
                    <a:ext uri="{FF2B5EF4-FFF2-40B4-BE49-F238E27FC236}">
                      <a16:creationId xmlns:a16="http://schemas.microsoft.com/office/drawing/2014/main" id="{63E6200B-B629-234D-A6DF-0CDE34EC7A45}"/>
                    </a:ext>
                  </a:extLst>
                </p:cNvPr>
                <p:cNvCxnSpPr/>
                <p:nvPr/>
              </p:nvCxnSpPr>
              <p:spPr>
                <a:xfrm>
                  <a:off x="4048" y="2154"/>
                  <a:ext cx="4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69" name="Google Shape;791;p10">
                  <a:extLst>
                    <a:ext uri="{FF2B5EF4-FFF2-40B4-BE49-F238E27FC236}">
                      <a16:creationId xmlns:a16="http://schemas.microsoft.com/office/drawing/2014/main" id="{671D643B-AA2C-0141-B7A2-2578306F08DB}"/>
                    </a:ext>
                  </a:extLst>
                </p:cNvPr>
                <p:cNvSpPr/>
                <p:nvPr/>
              </p:nvSpPr>
              <p:spPr>
                <a:xfrm>
                  <a:off x="3784" y="2059"/>
                  <a:ext cx="332" cy="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988" extrusionOk="0">
                      <a:moveTo>
                        <a:pt x="72" y="0"/>
                      </a:moveTo>
                      <a:lnTo>
                        <a:pt x="0" y="60"/>
                      </a:lnTo>
                      <a:lnTo>
                        <a:pt x="0" y="112"/>
                      </a:lnTo>
                      <a:lnTo>
                        <a:pt x="3241" y="988"/>
                      </a:lnTo>
                      <a:lnTo>
                        <a:pt x="3314" y="923"/>
                      </a:lnTo>
                      <a:lnTo>
                        <a:pt x="3286" y="841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792;p10">
                  <a:extLst>
                    <a:ext uri="{FF2B5EF4-FFF2-40B4-BE49-F238E27FC236}">
                      <a16:creationId xmlns:a16="http://schemas.microsoft.com/office/drawing/2014/main" id="{18AE54E5-692B-9A4F-A56E-831F67AEE017}"/>
                    </a:ext>
                  </a:extLst>
                </p:cNvPr>
                <p:cNvSpPr/>
                <p:nvPr/>
              </p:nvSpPr>
              <p:spPr>
                <a:xfrm>
                  <a:off x="3784" y="2059"/>
                  <a:ext cx="332" cy="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988" extrusionOk="0">
                      <a:moveTo>
                        <a:pt x="72" y="0"/>
                      </a:moveTo>
                      <a:lnTo>
                        <a:pt x="0" y="60"/>
                      </a:lnTo>
                      <a:lnTo>
                        <a:pt x="0" y="112"/>
                      </a:lnTo>
                      <a:lnTo>
                        <a:pt x="3241" y="988"/>
                      </a:lnTo>
                      <a:lnTo>
                        <a:pt x="3314" y="923"/>
                      </a:lnTo>
                      <a:lnTo>
                        <a:pt x="3286" y="841"/>
                      </a:lnTo>
                      <a:lnTo>
                        <a:pt x="72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71" name="Google Shape;793;p10">
                  <a:extLst>
                    <a:ext uri="{FF2B5EF4-FFF2-40B4-BE49-F238E27FC236}">
                      <a16:creationId xmlns:a16="http://schemas.microsoft.com/office/drawing/2014/main" id="{F67BBF64-E173-634E-99A6-F2F015F55E33}"/>
                    </a:ext>
                  </a:extLst>
                </p:cNvPr>
                <p:cNvCxnSpPr/>
                <p:nvPr/>
              </p:nvCxnSpPr>
              <p:spPr>
                <a:xfrm flipH="1">
                  <a:off x="3936" y="2089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2" name="Google Shape;794;p10">
                  <a:extLst>
                    <a:ext uri="{FF2B5EF4-FFF2-40B4-BE49-F238E27FC236}">
                      <a16:creationId xmlns:a16="http://schemas.microsoft.com/office/drawing/2014/main" id="{1193B400-A82D-3249-BE81-DBB6A63E3353}"/>
                    </a:ext>
                  </a:extLst>
                </p:cNvPr>
                <p:cNvCxnSpPr/>
                <p:nvPr/>
              </p:nvCxnSpPr>
              <p:spPr>
                <a:xfrm flipH="1">
                  <a:off x="3913" y="2085"/>
                  <a:ext cx="8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3" name="Google Shape;795;p10">
                  <a:extLst>
                    <a:ext uri="{FF2B5EF4-FFF2-40B4-BE49-F238E27FC236}">
                      <a16:creationId xmlns:a16="http://schemas.microsoft.com/office/drawing/2014/main" id="{9AE39307-01EA-CB44-B1C4-8E8D4082CB9B}"/>
                    </a:ext>
                  </a:extLst>
                </p:cNvPr>
                <p:cNvCxnSpPr/>
                <p:nvPr/>
              </p:nvCxnSpPr>
              <p:spPr>
                <a:xfrm flipH="1">
                  <a:off x="3896" y="2081"/>
                  <a:ext cx="5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4" name="Google Shape;796;p10">
                  <a:extLst>
                    <a:ext uri="{FF2B5EF4-FFF2-40B4-BE49-F238E27FC236}">
                      <a16:creationId xmlns:a16="http://schemas.microsoft.com/office/drawing/2014/main" id="{DA11CC0B-F4AA-FA41-A843-82B1AC81F3A3}"/>
                    </a:ext>
                  </a:extLst>
                </p:cNvPr>
                <p:cNvCxnSpPr/>
                <p:nvPr/>
              </p:nvCxnSpPr>
              <p:spPr>
                <a:xfrm flipH="1">
                  <a:off x="3873" y="2077"/>
                  <a:ext cx="7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" name="Google Shape;797;p10">
                  <a:extLst>
                    <a:ext uri="{FF2B5EF4-FFF2-40B4-BE49-F238E27FC236}">
                      <a16:creationId xmlns:a16="http://schemas.microsoft.com/office/drawing/2014/main" id="{19462D98-E860-3241-8F19-08C240E83D7C}"/>
                    </a:ext>
                  </a:extLst>
                </p:cNvPr>
                <p:cNvCxnSpPr/>
                <p:nvPr/>
              </p:nvCxnSpPr>
              <p:spPr>
                <a:xfrm flipH="1">
                  <a:off x="3852" y="2073"/>
                  <a:ext cx="8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" name="Google Shape;798;p10">
                  <a:extLst>
                    <a:ext uri="{FF2B5EF4-FFF2-40B4-BE49-F238E27FC236}">
                      <a16:creationId xmlns:a16="http://schemas.microsoft.com/office/drawing/2014/main" id="{C4DF5F09-D5EA-114C-BA89-AA186B39CF61}"/>
                    </a:ext>
                  </a:extLst>
                </p:cNvPr>
                <p:cNvCxnSpPr/>
                <p:nvPr/>
              </p:nvCxnSpPr>
              <p:spPr>
                <a:xfrm flipH="1">
                  <a:off x="3837" y="2069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" name="Google Shape;799;p10">
                  <a:extLst>
                    <a:ext uri="{FF2B5EF4-FFF2-40B4-BE49-F238E27FC236}">
                      <a16:creationId xmlns:a16="http://schemas.microsoft.com/office/drawing/2014/main" id="{1519DBA8-C49D-E947-95AC-1E50AC9E5C71}"/>
                    </a:ext>
                  </a:extLst>
                </p:cNvPr>
                <p:cNvCxnSpPr/>
                <p:nvPr/>
              </p:nvCxnSpPr>
              <p:spPr>
                <a:xfrm flipH="1">
                  <a:off x="3817" y="2065"/>
                  <a:ext cx="6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8" name="Google Shape;800;p10">
                  <a:extLst>
                    <a:ext uri="{FF2B5EF4-FFF2-40B4-BE49-F238E27FC236}">
                      <a16:creationId xmlns:a16="http://schemas.microsoft.com/office/drawing/2014/main" id="{B721B1E5-128F-7241-849E-5C5980A7DA66}"/>
                    </a:ext>
                  </a:extLst>
                </p:cNvPr>
                <p:cNvCxnSpPr/>
                <p:nvPr/>
              </p:nvCxnSpPr>
              <p:spPr>
                <a:xfrm flipH="1">
                  <a:off x="3797" y="2061"/>
                  <a:ext cx="5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9" name="Google Shape;801;p10">
                  <a:extLst>
                    <a:ext uri="{FF2B5EF4-FFF2-40B4-BE49-F238E27FC236}">
                      <a16:creationId xmlns:a16="http://schemas.microsoft.com/office/drawing/2014/main" id="{1087CD00-4A32-FE49-918E-4ABD19DCD333}"/>
                    </a:ext>
                  </a:extLst>
                </p:cNvPr>
                <p:cNvCxnSpPr/>
                <p:nvPr/>
              </p:nvCxnSpPr>
              <p:spPr>
                <a:xfrm>
                  <a:off x="3797" y="2066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0" name="Google Shape;802;p10">
                  <a:extLst>
                    <a:ext uri="{FF2B5EF4-FFF2-40B4-BE49-F238E27FC236}">
                      <a16:creationId xmlns:a16="http://schemas.microsoft.com/office/drawing/2014/main" id="{1DA810C7-85B3-E348-9CDA-3CCEEE1B31F2}"/>
                    </a:ext>
                  </a:extLst>
                </p:cNvPr>
                <p:cNvCxnSpPr/>
                <p:nvPr/>
              </p:nvCxnSpPr>
              <p:spPr>
                <a:xfrm>
                  <a:off x="3817" y="2069"/>
                  <a:ext cx="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1" name="Google Shape;803;p10">
                  <a:extLst>
                    <a:ext uri="{FF2B5EF4-FFF2-40B4-BE49-F238E27FC236}">
                      <a16:creationId xmlns:a16="http://schemas.microsoft.com/office/drawing/2014/main" id="{D65A664A-3765-3E43-A4CE-43ECB6C50ABE}"/>
                    </a:ext>
                  </a:extLst>
                </p:cNvPr>
                <p:cNvCxnSpPr/>
                <p:nvPr/>
              </p:nvCxnSpPr>
              <p:spPr>
                <a:xfrm>
                  <a:off x="3837" y="2074"/>
                  <a:ext cx="1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2" name="Google Shape;804;p10">
                  <a:extLst>
                    <a:ext uri="{FF2B5EF4-FFF2-40B4-BE49-F238E27FC236}">
                      <a16:creationId xmlns:a16="http://schemas.microsoft.com/office/drawing/2014/main" id="{14FC6FE0-13CD-4B4E-AF48-3D1C11718FFD}"/>
                    </a:ext>
                  </a:extLst>
                </p:cNvPr>
                <p:cNvCxnSpPr/>
                <p:nvPr/>
              </p:nvCxnSpPr>
              <p:spPr>
                <a:xfrm>
                  <a:off x="3852" y="2077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3" name="Google Shape;805;p10">
                  <a:extLst>
                    <a:ext uri="{FF2B5EF4-FFF2-40B4-BE49-F238E27FC236}">
                      <a16:creationId xmlns:a16="http://schemas.microsoft.com/office/drawing/2014/main" id="{D054A100-C538-A94D-90FC-CFB1D69579F8}"/>
                    </a:ext>
                  </a:extLst>
                </p:cNvPr>
                <p:cNvCxnSpPr/>
                <p:nvPr/>
              </p:nvCxnSpPr>
              <p:spPr>
                <a:xfrm>
                  <a:off x="3873" y="2081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806;p10">
                  <a:extLst>
                    <a:ext uri="{FF2B5EF4-FFF2-40B4-BE49-F238E27FC236}">
                      <a16:creationId xmlns:a16="http://schemas.microsoft.com/office/drawing/2014/main" id="{444CBF4A-0824-E34D-AA83-6B6375E6EF69}"/>
                    </a:ext>
                  </a:extLst>
                </p:cNvPr>
                <p:cNvCxnSpPr/>
                <p:nvPr/>
              </p:nvCxnSpPr>
              <p:spPr>
                <a:xfrm>
                  <a:off x="3896" y="2086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5" name="Google Shape;807;p10">
                  <a:extLst>
                    <a:ext uri="{FF2B5EF4-FFF2-40B4-BE49-F238E27FC236}">
                      <a16:creationId xmlns:a16="http://schemas.microsoft.com/office/drawing/2014/main" id="{910811B2-CE9C-714D-A762-92FCF0F16B0A}"/>
                    </a:ext>
                  </a:extLst>
                </p:cNvPr>
                <p:cNvCxnSpPr/>
                <p:nvPr/>
              </p:nvCxnSpPr>
              <p:spPr>
                <a:xfrm>
                  <a:off x="3913" y="2090"/>
                  <a:ext cx="1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6" name="Google Shape;808;p10">
                  <a:extLst>
                    <a:ext uri="{FF2B5EF4-FFF2-40B4-BE49-F238E27FC236}">
                      <a16:creationId xmlns:a16="http://schemas.microsoft.com/office/drawing/2014/main" id="{FFA45923-2D41-0048-888E-D1B246621A1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106" y="2123"/>
                  <a:ext cx="6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7" name="Google Shape;809;p10">
                  <a:extLst>
                    <a:ext uri="{FF2B5EF4-FFF2-40B4-BE49-F238E27FC236}">
                      <a16:creationId xmlns:a16="http://schemas.microsoft.com/office/drawing/2014/main" id="{175D2FF2-5902-624A-98CA-91F443B0EACC}"/>
                    </a:ext>
                  </a:extLst>
                </p:cNvPr>
                <p:cNvCxnSpPr/>
                <p:nvPr/>
              </p:nvCxnSpPr>
              <p:spPr>
                <a:xfrm>
                  <a:off x="4106" y="2130"/>
                  <a:ext cx="2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8" name="Google Shape;810;p10">
                  <a:extLst>
                    <a:ext uri="{FF2B5EF4-FFF2-40B4-BE49-F238E27FC236}">
                      <a16:creationId xmlns:a16="http://schemas.microsoft.com/office/drawing/2014/main" id="{B63300D4-9073-1745-9997-2F4379EA61FC}"/>
                    </a:ext>
                  </a:extLst>
                </p:cNvPr>
                <p:cNvCxnSpPr/>
                <p:nvPr/>
              </p:nvCxnSpPr>
              <p:spPr>
                <a:xfrm flipH="1">
                  <a:off x="4089" y="2121"/>
                  <a:ext cx="5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9" name="Google Shape;811;p10">
                  <a:extLst>
                    <a:ext uri="{FF2B5EF4-FFF2-40B4-BE49-F238E27FC236}">
                      <a16:creationId xmlns:a16="http://schemas.microsoft.com/office/drawing/2014/main" id="{07FE5C01-7D85-4748-B00A-04A9FC3359E2}"/>
                    </a:ext>
                  </a:extLst>
                </p:cNvPr>
                <p:cNvCxnSpPr/>
                <p:nvPr/>
              </p:nvCxnSpPr>
              <p:spPr>
                <a:xfrm flipH="1">
                  <a:off x="4043" y="2111"/>
                  <a:ext cx="7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0" name="Google Shape;812;p10">
                  <a:extLst>
                    <a:ext uri="{FF2B5EF4-FFF2-40B4-BE49-F238E27FC236}">
                      <a16:creationId xmlns:a16="http://schemas.microsoft.com/office/drawing/2014/main" id="{800692A1-D177-EF41-9942-4975E86C01A9}"/>
                    </a:ext>
                  </a:extLst>
                </p:cNvPr>
                <p:cNvCxnSpPr/>
                <p:nvPr/>
              </p:nvCxnSpPr>
              <p:spPr>
                <a:xfrm flipH="1">
                  <a:off x="4065" y="2116"/>
                  <a:ext cx="8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1" name="Google Shape;813;p10">
                  <a:extLst>
                    <a:ext uri="{FF2B5EF4-FFF2-40B4-BE49-F238E27FC236}">
                      <a16:creationId xmlns:a16="http://schemas.microsoft.com/office/drawing/2014/main" id="{80576BB7-2DF8-A045-8519-7B8B50B1BB03}"/>
                    </a:ext>
                  </a:extLst>
                </p:cNvPr>
                <p:cNvCxnSpPr/>
                <p:nvPr/>
              </p:nvCxnSpPr>
              <p:spPr>
                <a:xfrm flipH="1">
                  <a:off x="3999" y="2102"/>
                  <a:ext cx="8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2" name="Google Shape;814;p10">
                  <a:extLst>
                    <a:ext uri="{FF2B5EF4-FFF2-40B4-BE49-F238E27FC236}">
                      <a16:creationId xmlns:a16="http://schemas.microsoft.com/office/drawing/2014/main" id="{41F20530-26C9-F648-B56F-28428273C2C9}"/>
                    </a:ext>
                  </a:extLst>
                </p:cNvPr>
                <p:cNvCxnSpPr/>
                <p:nvPr/>
              </p:nvCxnSpPr>
              <p:spPr>
                <a:xfrm flipH="1">
                  <a:off x="4022" y="2107"/>
                  <a:ext cx="7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3" name="Google Shape;815;p10">
                  <a:extLst>
                    <a:ext uri="{FF2B5EF4-FFF2-40B4-BE49-F238E27FC236}">
                      <a16:creationId xmlns:a16="http://schemas.microsoft.com/office/drawing/2014/main" id="{F02919B0-4B65-E045-8234-29A053E5170F}"/>
                    </a:ext>
                  </a:extLst>
                </p:cNvPr>
                <p:cNvCxnSpPr/>
                <p:nvPr/>
              </p:nvCxnSpPr>
              <p:spPr>
                <a:xfrm flipH="1">
                  <a:off x="3979" y="2098"/>
                  <a:ext cx="6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4" name="Google Shape;816;p10">
                  <a:extLst>
                    <a:ext uri="{FF2B5EF4-FFF2-40B4-BE49-F238E27FC236}">
                      <a16:creationId xmlns:a16="http://schemas.microsoft.com/office/drawing/2014/main" id="{49024396-2829-804F-B1FB-D17C12E1D3CB}"/>
                    </a:ext>
                  </a:extLst>
                </p:cNvPr>
                <p:cNvCxnSpPr/>
                <p:nvPr/>
              </p:nvCxnSpPr>
              <p:spPr>
                <a:xfrm flipH="1">
                  <a:off x="3956" y="2093"/>
                  <a:ext cx="6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5" name="Google Shape;817;p10">
                  <a:extLst>
                    <a:ext uri="{FF2B5EF4-FFF2-40B4-BE49-F238E27FC236}">
                      <a16:creationId xmlns:a16="http://schemas.microsoft.com/office/drawing/2014/main" id="{FE4141C1-5DE2-D945-A5CE-C4BCAF3DEA7B}"/>
                    </a:ext>
                  </a:extLst>
                </p:cNvPr>
                <p:cNvCxnSpPr/>
                <p:nvPr/>
              </p:nvCxnSpPr>
              <p:spPr>
                <a:xfrm>
                  <a:off x="3935" y="2095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6" name="Google Shape;818;p10">
                  <a:extLst>
                    <a:ext uri="{FF2B5EF4-FFF2-40B4-BE49-F238E27FC236}">
                      <a16:creationId xmlns:a16="http://schemas.microsoft.com/office/drawing/2014/main" id="{AD068ECE-4635-5D4A-AE6D-48EFD2723A50}"/>
                    </a:ext>
                  </a:extLst>
                </p:cNvPr>
                <p:cNvCxnSpPr/>
                <p:nvPr/>
              </p:nvCxnSpPr>
              <p:spPr>
                <a:xfrm>
                  <a:off x="3956" y="2099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7" name="Google Shape;819;p10">
                  <a:extLst>
                    <a:ext uri="{FF2B5EF4-FFF2-40B4-BE49-F238E27FC236}">
                      <a16:creationId xmlns:a16="http://schemas.microsoft.com/office/drawing/2014/main" id="{CC6B3982-CD5D-2347-BDC6-BA1657CB0544}"/>
                    </a:ext>
                  </a:extLst>
                </p:cNvPr>
                <p:cNvCxnSpPr/>
                <p:nvPr/>
              </p:nvCxnSpPr>
              <p:spPr>
                <a:xfrm>
                  <a:off x="3979" y="2104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8" name="Google Shape;820;p10">
                  <a:extLst>
                    <a:ext uri="{FF2B5EF4-FFF2-40B4-BE49-F238E27FC236}">
                      <a16:creationId xmlns:a16="http://schemas.microsoft.com/office/drawing/2014/main" id="{E34B1CA7-AAD5-124B-B3BC-26B3C253D754}"/>
                    </a:ext>
                  </a:extLst>
                </p:cNvPr>
                <p:cNvCxnSpPr/>
                <p:nvPr/>
              </p:nvCxnSpPr>
              <p:spPr>
                <a:xfrm>
                  <a:off x="3999" y="2108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9" name="Google Shape;821;p10">
                  <a:extLst>
                    <a:ext uri="{FF2B5EF4-FFF2-40B4-BE49-F238E27FC236}">
                      <a16:creationId xmlns:a16="http://schemas.microsoft.com/office/drawing/2014/main" id="{BB7A2566-E592-8A41-8D4B-31FD8E3377CA}"/>
                    </a:ext>
                  </a:extLst>
                </p:cNvPr>
                <p:cNvCxnSpPr/>
                <p:nvPr/>
              </p:nvCxnSpPr>
              <p:spPr>
                <a:xfrm>
                  <a:off x="4022" y="2113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0" name="Google Shape;822;p10">
                  <a:extLst>
                    <a:ext uri="{FF2B5EF4-FFF2-40B4-BE49-F238E27FC236}">
                      <a16:creationId xmlns:a16="http://schemas.microsoft.com/office/drawing/2014/main" id="{ED6BF21E-FACE-B743-845B-D20BE912943E}"/>
                    </a:ext>
                  </a:extLst>
                </p:cNvPr>
                <p:cNvCxnSpPr/>
                <p:nvPr/>
              </p:nvCxnSpPr>
              <p:spPr>
                <a:xfrm>
                  <a:off x="4042" y="2117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1" name="Google Shape;823;p10">
                  <a:extLst>
                    <a:ext uri="{FF2B5EF4-FFF2-40B4-BE49-F238E27FC236}">
                      <a16:creationId xmlns:a16="http://schemas.microsoft.com/office/drawing/2014/main" id="{D64E1776-AA7A-8C48-A4C4-7B69FDFAB125}"/>
                    </a:ext>
                  </a:extLst>
                </p:cNvPr>
                <p:cNvCxnSpPr/>
                <p:nvPr/>
              </p:nvCxnSpPr>
              <p:spPr>
                <a:xfrm>
                  <a:off x="4065" y="2121"/>
                  <a:ext cx="1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2" name="Google Shape;824;p10">
                  <a:extLst>
                    <a:ext uri="{FF2B5EF4-FFF2-40B4-BE49-F238E27FC236}">
                      <a16:creationId xmlns:a16="http://schemas.microsoft.com/office/drawing/2014/main" id="{3B3D8DA3-C22E-694C-8D38-6D98EDF130A4}"/>
                    </a:ext>
                  </a:extLst>
                </p:cNvPr>
                <p:cNvCxnSpPr/>
                <p:nvPr/>
              </p:nvCxnSpPr>
              <p:spPr>
                <a:xfrm>
                  <a:off x="4089" y="2126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3" name="Google Shape;825;p10">
                  <a:extLst>
                    <a:ext uri="{FF2B5EF4-FFF2-40B4-BE49-F238E27FC236}">
                      <a16:creationId xmlns:a16="http://schemas.microsoft.com/office/drawing/2014/main" id="{ECAC6BE7-A4DD-6443-B626-B5068ABF0B1A}"/>
                    </a:ext>
                  </a:extLst>
                </p:cNvPr>
                <p:cNvCxnSpPr/>
                <p:nvPr/>
              </p:nvCxnSpPr>
              <p:spPr>
                <a:xfrm>
                  <a:off x="3785" y="2063"/>
                  <a:ext cx="321" cy="6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04" name="Google Shape;826;p10">
                  <a:extLst>
                    <a:ext uri="{FF2B5EF4-FFF2-40B4-BE49-F238E27FC236}">
                      <a16:creationId xmlns:a16="http://schemas.microsoft.com/office/drawing/2014/main" id="{5F305471-9F02-F946-AAEE-2C5856478DD1}"/>
                    </a:ext>
                  </a:extLst>
                </p:cNvPr>
                <p:cNvSpPr/>
                <p:nvPr/>
              </p:nvSpPr>
              <p:spPr>
                <a:xfrm>
                  <a:off x="3729" y="2073"/>
                  <a:ext cx="54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406" extrusionOk="0">
                      <a:moveTo>
                        <a:pt x="378" y="0"/>
                      </a:moveTo>
                      <a:lnTo>
                        <a:pt x="100" y="207"/>
                      </a:lnTo>
                      <a:lnTo>
                        <a:pt x="100" y="244"/>
                      </a:lnTo>
                      <a:lnTo>
                        <a:pt x="0" y="323"/>
                      </a:lnTo>
                      <a:lnTo>
                        <a:pt x="218" y="406"/>
                      </a:lnTo>
                      <a:lnTo>
                        <a:pt x="355" y="273"/>
                      </a:lnTo>
                      <a:lnTo>
                        <a:pt x="299" y="250"/>
                      </a:lnTo>
                      <a:lnTo>
                        <a:pt x="444" y="147"/>
                      </a:lnTo>
                      <a:lnTo>
                        <a:pt x="400" y="139"/>
                      </a:lnTo>
                      <a:lnTo>
                        <a:pt x="531" y="51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827;p10">
                  <a:extLst>
                    <a:ext uri="{FF2B5EF4-FFF2-40B4-BE49-F238E27FC236}">
                      <a16:creationId xmlns:a16="http://schemas.microsoft.com/office/drawing/2014/main" id="{37216304-DE1E-914C-A3BD-27183E928DA3}"/>
                    </a:ext>
                  </a:extLst>
                </p:cNvPr>
                <p:cNvSpPr/>
                <p:nvPr/>
              </p:nvSpPr>
              <p:spPr>
                <a:xfrm>
                  <a:off x="3729" y="2073"/>
                  <a:ext cx="54" cy="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" h="406" extrusionOk="0">
                      <a:moveTo>
                        <a:pt x="378" y="0"/>
                      </a:moveTo>
                      <a:lnTo>
                        <a:pt x="100" y="207"/>
                      </a:lnTo>
                      <a:lnTo>
                        <a:pt x="100" y="244"/>
                      </a:lnTo>
                      <a:lnTo>
                        <a:pt x="0" y="323"/>
                      </a:lnTo>
                      <a:lnTo>
                        <a:pt x="218" y="406"/>
                      </a:lnTo>
                      <a:lnTo>
                        <a:pt x="355" y="273"/>
                      </a:lnTo>
                      <a:lnTo>
                        <a:pt x="299" y="250"/>
                      </a:lnTo>
                      <a:lnTo>
                        <a:pt x="444" y="147"/>
                      </a:lnTo>
                      <a:lnTo>
                        <a:pt x="400" y="139"/>
                      </a:lnTo>
                      <a:lnTo>
                        <a:pt x="531" y="51"/>
                      </a:lnTo>
                      <a:lnTo>
                        <a:pt x="37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06" name="Google Shape;828;p10">
                  <a:extLst>
                    <a:ext uri="{FF2B5EF4-FFF2-40B4-BE49-F238E27FC236}">
                      <a16:creationId xmlns:a16="http://schemas.microsoft.com/office/drawing/2014/main" id="{6E5CAB5C-6B23-9944-AE11-D8881289121C}"/>
                    </a:ext>
                  </a:extLst>
                </p:cNvPr>
                <p:cNvCxnSpPr/>
                <p:nvPr/>
              </p:nvCxnSpPr>
              <p:spPr>
                <a:xfrm rot="10800000">
                  <a:off x="3756" y="2080"/>
                  <a:ext cx="14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7" name="Google Shape;829;p10">
                  <a:extLst>
                    <a:ext uri="{FF2B5EF4-FFF2-40B4-BE49-F238E27FC236}">
                      <a16:creationId xmlns:a16="http://schemas.microsoft.com/office/drawing/2014/main" id="{3A082C1F-C8AB-144E-8BDB-AC027630A3F8}"/>
                    </a:ext>
                  </a:extLst>
                </p:cNvPr>
                <p:cNvCxnSpPr/>
                <p:nvPr/>
              </p:nvCxnSpPr>
              <p:spPr>
                <a:xfrm>
                  <a:off x="3740" y="2089"/>
                  <a:ext cx="19" cy="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8" name="Google Shape;830;p10">
                  <a:extLst>
                    <a:ext uri="{FF2B5EF4-FFF2-40B4-BE49-F238E27FC236}">
                      <a16:creationId xmlns:a16="http://schemas.microsoft.com/office/drawing/2014/main" id="{ADC60F4B-16E0-AD49-85B7-C9E03EFAF67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740" y="2089"/>
                  <a:ext cx="4" cy="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09" name="Google Shape;831;p10">
                  <a:extLst>
                    <a:ext uri="{FF2B5EF4-FFF2-40B4-BE49-F238E27FC236}">
                      <a16:creationId xmlns:a16="http://schemas.microsoft.com/office/drawing/2014/main" id="{C3841FED-E763-6544-AEDF-21B58C56D190}"/>
                    </a:ext>
                  </a:extLst>
                </p:cNvPr>
                <p:cNvSpPr/>
                <p:nvPr/>
              </p:nvSpPr>
              <p:spPr>
                <a:xfrm>
                  <a:off x="3717" y="2097"/>
                  <a:ext cx="95" cy="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398" extrusionOk="0">
                      <a:moveTo>
                        <a:pt x="109" y="0"/>
                      </a:moveTo>
                      <a:lnTo>
                        <a:pt x="0" y="81"/>
                      </a:lnTo>
                      <a:lnTo>
                        <a:pt x="0" y="147"/>
                      </a:lnTo>
                      <a:lnTo>
                        <a:pt x="858" y="398"/>
                      </a:lnTo>
                      <a:lnTo>
                        <a:pt x="858" y="332"/>
                      </a:lnTo>
                      <a:lnTo>
                        <a:pt x="947" y="258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832;p10">
                  <a:extLst>
                    <a:ext uri="{FF2B5EF4-FFF2-40B4-BE49-F238E27FC236}">
                      <a16:creationId xmlns:a16="http://schemas.microsoft.com/office/drawing/2014/main" id="{1116DE98-998F-E24C-B3F7-428E04A2913F}"/>
                    </a:ext>
                  </a:extLst>
                </p:cNvPr>
                <p:cNvSpPr/>
                <p:nvPr/>
              </p:nvSpPr>
              <p:spPr>
                <a:xfrm>
                  <a:off x="3717" y="2097"/>
                  <a:ext cx="95" cy="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398" extrusionOk="0">
                      <a:moveTo>
                        <a:pt x="109" y="0"/>
                      </a:moveTo>
                      <a:lnTo>
                        <a:pt x="0" y="81"/>
                      </a:lnTo>
                      <a:lnTo>
                        <a:pt x="0" y="147"/>
                      </a:lnTo>
                      <a:lnTo>
                        <a:pt x="858" y="398"/>
                      </a:lnTo>
                      <a:lnTo>
                        <a:pt x="858" y="332"/>
                      </a:lnTo>
                      <a:lnTo>
                        <a:pt x="947" y="258"/>
                      </a:lnTo>
                      <a:lnTo>
                        <a:pt x="10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11" name="Google Shape;833;p10">
                  <a:extLst>
                    <a:ext uri="{FF2B5EF4-FFF2-40B4-BE49-F238E27FC236}">
                      <a16:creationId xmlns:a16="http://schemas.microsoft.com/office/drawing/2014/main" id="{2BC11FB3-1D5E-074F-BCAE-8E8DFB3FD2D6}"/>
                    </a:ext>
                  </a:extLst>
                </p:cNvPr>
                <p:cNvCxnSpPr/>
                <p:nvPr/>
              </p:nvCxnSpPr>
              <p:spPr>
                <a:xfrm>
                  <a:off x="3734" y="2107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2" name="Google Shape;834;p10">
                  <a:extLst>
                    <a:ext uri="{FF2B5EF4-FFF2-40B4-BE49-F238E27FC236}">
                      <a16:creationId xmlns:a16="http://schemas.microsoft.com/office/drawing/2014/main" id="{187AA515-2E48-7C4C-BA1A-E57EC38391DA}"/>
                    </a:ext>
                  </a:extLst>
                </p:cNvPr>
                <p:cNvCxnSpPr/>
                <p:nvPr/>
              </p:nvCxnSpPr>
              <p:spPr>
                <a:xfrm>
                  <a:off x="3750" y="2111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3" name="Google Shape;835;p10">
                  <a:extLst>
                    <a:ext uri="{FF2B5EF4-FFF2-40B4-BE49-F238E27FC236}">
                      <a16:creationId xmlns:a16="http://schemas.microsoft.com/office/drawing/2014/main" id="{8D8A628B-9BBD-FB45-910B-93A948B579E3}"/>
                    </a:ext>
                  </a:extLst>
                </p:cNvPr>
                <p:cNvCxnSpPr/>
                <p:nvPr/>
              </p:nvCxnSpPr>
              <p:spPr>
                <a:xfrm>
                  <a:off x="3773" y="2117"/>
                  <a:ext cx="1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4" name="Google Shape;836;p10">
                  <a:extLst>
                    <a:ext uri="{FF2B5EF4-FFF2-40B4-BE49-F238E27FC236}">
                      <a16:creationId xmlns:a16="http://schemas.microsoft.com/office/drawing/2014/main" id="{99A8CF0F-0177-B040-A026-520F365DA86B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734" y="2101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5" name="Google Shape;837;p10">
                  <a:extLst>
                    <a:ext uri="{FF2B5EF4-FFF2-40B4-BE49-F238E27FC236}">
                      <a16:creationId xmlns:a16="http://schemas.microsoft.com/office/drawing/2014/main" id="{335FC40F-B99E-0249-8B15-498BDF3CBE0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750" y="2104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6" name="Google Shape;838;p10">
                  <a:extLst>
                    <a:ext uri="{FF2B5EF4-FFF2-40B4-BE49-F238E27FC236}">
                      <a16:creationId xmlns:a16="http://schemas.microsoft.com/office/drawing/2014/main" id="{F64A4C0A-144E-0C4D-B73D-E04392BF8FC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773" y="2110"/>
                  <a:ext cx="10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7" name="Google Shape;839;p10">
                  <a:extLst>
                    <a:ext uri="{FF2B5EF4-FFF2-40B4-BE49-F238E27FC236}">
                      <a16:creationId xmlns:a16="http://schemas.microsoft.com/office/drawing/2014/main" id="{0C89EEEF-D7FF-7B4B-AE1C-B02B45E1EE82}"/>
                    </a:ext>
                  </a:extLst>
                </p:cNvPr>
                <p:cNvCxnSpPr/>
                <p:nvPr/>
              </p:nvCxnSpPr>
              <p:spPr>
                <a:xfrm>
                  <a:off x="3718" y="2103"/>
                  <a:ext cx="85" cy="1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18" name="Google Shape;840;p10">
                  <a:extLst>
                    <a:ext uri="{FF2B5EF4-FFF2-40B4-BE49-F238E27FC236}">
                      <a16:creationId xmlns:a16="http://schemas.microsoft.com/office/drawing/2014/main" id="{489FF91C-897E-1745-ABB6-EFFB7CC36AB0}"/>
                    </a:ext>
                  </a:extLst>
                </p:cNvPr>
                <p:cNvSpPr/>
                <p:nvPr/>
              </p:nvSpPr>
              <p:spPr>
                <a:xfrm>
                  <a:off x="3928" y="2143"/>
                  <a:ext cx="133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" h="517" extrusionOk="0">
                      <a:moveTo>
                        <a:pt x="67" y="0"/>
                      </a:moveTo>
                      <a:lnTo>
                        <a:pt x="0" y="82"/>
                      </a:lnTo>
                      <a:lnTo>
                        <a:pt x="0" y="148"/>
                      </a:lnTo>
                      <a:lnTo>
                        <a:pt x="1212" y="517"/>
                      </a:lnTo>
                      <a:lnTo>
                        <a:pt x="1327" y="406"/>
                      </a:lnTo>
                      <a:lnTo>
                        <a:pt x="1290" y="333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841;p10">
                  <a:extLst>
                    <a:ext uri="{FF2B5EF4-FFF2-40B4-BE49-F238E27FC236}">
                      <a16:creationId xmlns:a16="http://schemas.microsoft.com/office/drawing/2014/main" id="{22AD388E-D80B-7843-9F16-3ECA617F2ABD}"/>
                    </a:ext>
                  </a:extLst>
                </p:cNvPr>
                <p:cNvSpPr/>
                <p:nvPr/>
              </p:nvSpPr>
              <p:spPr>
                <a:xfrm>
                  <a:off x="3928" y="2143"/>
                  <a:ext cx="133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7" h="517" extrusionOk="0">
                      <a:moveTo>
                        <a:pt x="67" y="0"/>
                      </a:moveTo>
                      <a:lnTo>
                        <a:pt x="0" y="82"/>
                      </a:lnTo>
                      <a:lnTo>
                        <a:pt x="0" y="148"/>
                      </a:lnTo>
                      <a:lnTo>
                        <a:pt x="1212" y="517"/>
                      </a:lnTo>
                      <a:lnTo>
                        <a:pt x="1327" y="406"/>
                      </a:lnTo>
                      <a:lnTo>
                        <a:pt x="1290" y="333"/>
                      </a:lnTo>
                      <a:lnTo>
                        <a:pt x="67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20" name="Google Shape;842;p10">
                  <a:extLst>
                    <a:ext uri="{FF2B5EF4-FFF2-40B4-BE49-F238E27FC236}">
                      <a16:creationId xmlns:a16="http://schemas.microsoft.com/office/drawing/2014/main" id="{EB5E9224-9EEB-2047-839D-6D60BDA90F65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030" y="2165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1" name="Google Shape;843;p10">
                  <a:extLst>
                    <a:ext uri="{FF2B5EF4-FFF2-40B4-BE49-F238E27FC236}">
                      <a16:creationId xmlns:a16="http://schemas.microsoft.com/office/drawing/2014/main" id="{BC7AFEFE-2D91-A548-AD04-6A135B359D21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007" y="2160"/>
                  <a:ext cx="10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844;p10">
                  <a:extLst>
                    <a:ext uri="{FF2B5EF4-FFF2-40B4-BE49-F238E27FC236}">
                      <a16:creationId xmlns:a16="http://schemas.microsoft.com/office/drawing/2014/main" id="{CD99882B-D118-244E-BFB1-AC749C99188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85" y="2155"/>
                  <a:ext cx="7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3" name="Google Shape;845;p10">
                  <a:extLst>
                    <a:ext uri="{FF2B5EF4-FFF2-40B4-BE49-F238E27FC236}">
                      <a16:creationId xmlns:a16="http://schemas.microsoft.com/office/drawing/2014/main" id="{552D926A-17C7-184B-A1F7-23B7F6FD3AF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60" y="2150"/>
                  <a:ext cx="8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4" name="Google Shape;846;p10">
                  <a:extLst>
                    <a:ext uri="{FF2B5EF4-FFF2-40B4-BE49-F238E27FC236}">
                      <a16:creationId xmlns:a16="http://schemas.microsoft.com/office/drawing/2014/main" id="{EADB7185-C413-FF47-A2DD-513C12CD49D3}"/>
                    </a:ext>
                  </a:extLst>
                </p:cNvPr>
                <p:cNvCxnSpPr/>
                <p:nvPr/>
              </p:nvCxnSpPr>
              <p:spPr>
                <a:xfrm>
                  <a:off x="3960" y="2157"/>
                  <a:ext cx="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5" name="Google Shape;847;p10">
                  <a:extLst>
                    <a:ext uri="{FF2B5EF4-FFF2-40B4-BE49-F238E27FC236}">
                      <a16:creationId xmlns:a16="http://schemas.microsoft.com/office/drawing/2014/main" id="{0E604DFF-A714-B743-A461-DDBE15006A73}"/>
                    </a:ext>
                  </a:extLst>
                </p:cNvPr>
                <p:cNvCxnSpPr/>
                <p:nvPr/>
              </p:nvCxnSpPr>
              <p:spPr>
                <a:xfrm>
                  <a:off x="3984" y="2162"/>
                  <a:ext cx="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848;p10">
                  <a:extLst>
                    <a:ext uri="{FF2B5EF4-FFF2-40B4-BE49-F238E27FC236}">
                      <a16:creationId xmlns:a16="http://schemas.microsoft.com/office/drawing/2014/main" id="{C2BFFC20-4BDA-6747-AF46-7DBE35E674DB}"/>
                    </a:ext>
                  </a:extLst>
                </p:cNvPr>
                <p:cNvCxnSpPr/>
                <p:nvPr/>
              </p:nvCxnSpPr>
              <p:spPr>
                <a:xfrm>
                  <a:off x="4007" y="2168"/>
                  <a:ext cx="1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7" name="Google Shape;849;p10">
                  <a:extLst>
                    <a:ext uri="{FF2B5EF4-FFF2-40B4-BE49-F238E27FC236}">
                      <a16:creationId xmlns:a16="http://schemas.microsoft.com/office/drawing/2014/main" id="{B79855A4-B520-544E-863D-69EBC9970579}"/>
                    </a:ext>
                  </a:extLst>
                </p:cNvPr>
                <p:cNvCxnSpPr/>
                <p:nvPr/>
              </p:nvCxnSpPr>
              <p:spPr>
                <a:xfrm>
                  <a:off x="4030" y="2172"/>
                  <a:ext cx="1" cy="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8" name="Google Shape;850;p10">
                  <a:extLst>
                    <a:ext uri="{FF2B5EF4-FFF2-40B4-BE49-F238E27FC236}">
                      <a16:creationId xmlns:a16="http://schemas.microsoft.com/office/drawing/2014/main" id="{4FFA828F-EDE9-AC4C-B5ED-1A68800AE63E}"/>
                    </a:ext>
                  </a:extLst>
                </p:cNvPr>
                <p:cNvCxnSpPr/>
                <p:nvPr/>
              </p:nvCxnSpPr>
              <p:spPr>
                <a:xfrm>
                  <a:off x="3928" y="2149"/>
                  <a:ext cx="118" cy="2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9" name="Google Shape;851;p10">
                  <a:extLst>
                    <a:ext uri="{FF2B5EF4-FFF2-40B4-BE49-F238E27FC236}">
                      <a16:creationId xmlns:a16="http://schemas.microsoft.com/office/drawing/2014/main" id="{59FB7888-7D1D-6E48-A4AB-AC89A428371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047" y="2169"/>
                  <a:ext cx="9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0" name="Google Shape;852;p10">
                  <a:extLst>
                    <a:ext uri="{FF2B5EF4-FFF2-40B4-BE49-F238E27FC236}">
                      <a16:creationId xmlns:a16="http://schemas.microsoft.com/office/drawing/2014/main" id="{0D2D9A57-8878-BE40-9D29-CA4BE75AD214}"/>
                    </a:ext>
                  </a:extLst>
                </p:cNvPr>
                <p:cNvCxnSpPr/>
                <p:nvPr/>
              </p:nvCxnSpPr>
              <p:spPr>
                <a:xfrm>
                  <a:off x="4046" y="2176"/>
                  <a:ext cx="3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31" name="Google Shape;853;p10">
                  <a:extLst>
                    <a:ext uri="{FF2B5EF4-FFF2-40B4-BE49-F238E27FC236}">
                      <a16:creationId xmlns:a16="http://schemas.microsoft.com/office/drawing/2014/main" id="{82674B24-E9EB-E241-905D-B18C4C2B6B9C}"/>
                    </a:ext>
                  </a:extLst>
                </p:cNvPr>
                <p:cNvSpPr/>
                <p:nvPr/>
              </p:nvSpPr>
              <p:spPr>
                <a:xfrm>
                  <a:off x="3801" y="2116"/>
                  <a:ext cx="13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24" extrusionOk="0">
                      <a:moveTo>
                        <a:pt x="102" y="0"/>
                      </a:moveTo>
                      <a:lnTo>
                        <a:pt x="0" y="82"/>
                      </a:lnTo>
                      <a:lnTo>
                        <a:pt x="0" y="141"/>
                      </a:lnTo>
                      <a:lnTo>
                        <a:pt x="1295" y="524"/>
                      </a:lnTo>
                      <a:lnTo>
                        <a:pt x="1295" y="443"/>
                      </a:lnTo>
                      <a:lnTo>
                        <a:pt x="1369" y="363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854;p10">
                  <a:extLst>
                    <a:ext uri="{FF2B5EF4-FFF2-40B4-BE49-F238E27FC236}">
                      <a16:creationId xmlns:a16="http://schemas.microsoft.com/office/drawing/2014/main" id="{F3F40974-2738-3444-AB49-4BAAD96D6D39}"/>
                    </a:ext>
                  </a:extLst>
                </p:cNvPr>
                <p:cNvSpPr/>
                <p:nvPr/>
              </p:nvSpPr>
              <p:spPr>
                <a:xfrm>
                  <a:off x="3801" y="2116"/>
                  <a:ext cx="137" cy="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524" extrusionOk="0">
                      <a:moveTo>
                        <a:pt x="102" y="0"/>
                      </a:moveTo>
                      <a:lnTo>
                        <a:pt x="0" y="82"/>
                      </a:lnTo>
                      <a:lnTo>
                        <a:pt x="0" y="141"/>
                      </a:lnTo>
                      <a:lnTo>
                        <a:pt x="1295" y="524"/>
                      </a:lnTo>
                      <a:lnTo>
                        <a:pt x="1295" y="443"/>
                      </a:lnTo>
                      <a:lnTo>
                        <a:pt x="1369" y="363"/>
                      </a:lnTo>
                      <a:lnTo>
                        <a:pt x="102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33" name="Google Shape;855;p10">
                  <a:extLst>
                    <a:ext uri="{FF2B5EF4-FFF2-40B4-BE49-F238E27FC236}">
                      <a16:creationId xmlns:a16="http://schemas.microsoft.com/office/drawing/2014/main" id="{67A9EE44-61AB-D743-A255-7DFD3A1D0E1A}"/>
                    </a:ext>
                  </a:extLst>
                </p:cNvPr>
                <p:cNvCxnSpPr/>
                <p:nvPr/>
              </p:nvCxnSpPr>
              <p:spPr>
                <a:xfrm rot="10800000">
                  <a:off x="3801" y="2122"/>
                  <a:ext cx="128" cy="2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4" name="Google Shape;856;p10">
                  <a:extLst>
                    <a:ext uri="{FF2B5EF4-FFF2-40B4-BE49-F238E27FC236}">
                      <a16:creationId xmlns:a16="http://schemas.microsoft.com/office/drawing/2014/main" id="{C6252194-B9E8-444A-9461-AD9BABA0612D}"/>
                    </a:ext>
                  </a:extLst>
                </p:cNvPr>
                <p:cNvCxnSpPr/>
                <p:nvPr/>
              </p:nvCxnSpPr>
              <p:spPr>
                <a:xfrm>
                  <a:off x="4128" y="2128"/>
                  <a:ext cx="1" cy="2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35" name="Google Shape;857;p10">
                  <a:extLst>
                    <a:ext uri="{FF2B5EF4-FFF2-40B4-BE49-F238E27FC236}">
                      <a16:creationId xmlns:a16="http://schemas.microsoft.com/office/drawing/2014/main" id="{2DD20CB8-F583-0042-97AB-13451BCFD531}"/>
                    </a:ext>
                  </a:extLst>
                </p:cNvPr>
                <p:cNvSpPr/>
                <p:nvPr/>
              </p:nvSpPr>
              <p:spPr>
                <a:xfrm>
                  <a:off x="4089" y="2069"/>
                  <a:ext cx="25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338" extrusionOk="0">
                      <a:moveTo>
                        <a:pt x="124" y="117"/>
                      </a:moveTo>
                      <a:lnTo>
                        <a:pt x="0" y="258"/>
                      </a:lnTo>
                      <a:lnTo>
                        <a:pt x="59" y="338"/>
                      </a:lnTo>
                      <a:lnTo>
                        <a:pt x="241" y="213"/>
                      </a:lnTo>
                      <a:lnTo>
                        <a:pt x="255" y="0"/>
                      </a:lnTo>
                      <a:lnTo>
                        <a:pt x="124" y="117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858;p10">
                  <a:extLst>
                    <a:ext uri="{FF2B5EF4-FFF2-40B4-BE49-F238E27FC236}">
                      <a16:creationId xmlns:a16="http://schemas.microsoft.com/office/drawing/2014/main" id="{65683942-C82D-6548-84FF-822E1284E0E4}"/>
                    </a:ext>
                  </a:extLst>
                </p:cNvPr>
                <p:cNvSpPr/>
                <p:nvPr/>
              </p:nvSpPr>
              <p:spPr>
                <a:xfrm>
                  <a:off x="4089" y="2069"/>
                  <a:ext cx="25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338" extrusionOk="0">
                      <a:moveTo>
                        <a:pt x="124" y="117"/>
                      </a:moveTo>
                      <a:lnTo>
                        <a:pt x="0" y="258"/>
                      </a:lnTo>
                      <a:lnTo>
                        <a:pt x="59" y="338"/>
                      </a:lnTo>
                      <a:lnTo>
                        <a:pt x="241" y="213"/>
                      </a:lnTo>
                      <a:lnTo>
                        <a:pt x="255" y="0"/>
                      </a:lnTo>
                      <a:lnTo>
                        <a:pt x="124" y="117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859;p10">
                  <a:extLst>
                    <a:ext uri="{FF2B5EF4-FFF2-40B4-BE49-F238E27FC236}">
                      <a16:creationId xmlns:a16="http://schemas.microsoft.com/office/drawing/2014/main" id="{0AE43BC0-8F87-4747-B5EB-2A3AA6FA48B8}"/>
                    </a:ext>
                  </a:extLst>
                </p:cNvPr>
                <p:cNvSpPr/>
                <p:nvPr/>
              </p:nvSpPr>
              <p:spPr>
                <a:xfrm>
                  <a:off x="3815" y="2011"/>
                  <a:ext cx="303" cy="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820" extrusionOk="0">
                      <a:moveTo>
                        <a:pt x="0" y="199"/>
                      </a:moveTo>
                      <a:lnTo>
                        <a:pt x="45" y="318"/>
                      </a:lnTo>
                      <a:lnTo>
                        <a:pt x="511" y="437"/>
                      </a:lnTo>
                      <a:lnTo>
                        <a:pt x="629" y="199"/>
                      </a:lnTo>
                      <a:lnTo>
                        <a:pt x="3009" y="820"/>
                      </a:lnTo>
                      <a:lnTo>
                        <a:pt x="3031" y="628"/>
                      </a:lnTo>
                      <a:lnTo>
                        <a:pt x="496" y="0"/>
                      </a:lnTo>
                      <a:lnTo>
                        <a:pt x="379" y="281"/>
                      </a:lnTo>
                      <a:lnTo>
                        <a:pt x="0" y="199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860;p10">
                  <a:extLst>
                    <a:ext uri="{FF2B5EF4-FFF2-40B4-BE49-F238E27FC236}">
                      <a16:creationId xmlns:a16="http://schemas.microsoft.com/office/drawing/2014/main" id="{BCFDCE21-2016-D643-BF42-C75E281AB547}"/>
                    </a:ext>
                  </a:extLst>
                </p:cNvPr>
                <p:cNvSpPr/>
                <p:nvPr/>
              </p:nvSpPr>
              <p:spPr>
                <a:xfrm>
                  <a:off x="3815" y="2011"/>
                  <a:ext cx="303" cy="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820" extrusionOk="0">
                      <a:moveTo>
                        <a:pt x="0" y="199"/>
                      </a:moveTo>
                      <a:lnTo>
                        <a:pt x="45" y="318"/>
                      </a:lnTo>
                      <a:lnTo>
                        <a:pt x="511" y="437"/>
                      </a:lnTo>
                      <a:lnTo>
                        <a:pt x="629" y="199"/>
                      </a:lnTo>
                      <a:lnTo>
                        <a:pt x="3009" y="820"/>
                      </a:lnTo>
                      <a:lnTo>
                        <a:pt x="3031" y="628"/>
                      </a:lnTo>
                      <a:lnTo>
                        <a:pt x="496" y="0"/>
                      </a:lnTo>
                      <a:lnTo>
                        <a:pt x="379" y="281"/>
                      </a:lnTo>
                      <a:lnTo>
                        <a:pt x="0" y="199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39" name="Google Shape;861;p10">
                  <a:extLst>
                    <a:ext uri="{FF2B5EF4-FFF2-40B4-BE49-F238E27FC236}">
                      <a16:creationId xmlns:a16="http://schemas.microsoft.com/office/drawing/2014/main" id="{F403614F-A862-E645-8A88-E6426B1B9675}"/>
                    </a:ext>
                  </a:extLst>
                </p:cNvPr>
                <p:cNvCxnSpPr/>
                <p:nvPr/>
              </p:nvCxnSpPr>
              <p:spPr>
                <a:xfrm>
                  <a:off x="3868" y="2017"/>
                  <a:ext cx="9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40" name="Google Shape;862;p10">
                  <a:extLst>
                    <a:ext uri="{FF2B5EF4-FFF2-40B4-BE49-F238E27FC236}">
                      <a16:creationId xmlns:a16="http://schemas.microsoft.com/office/drawing/2014/main" id="{4CE6D0FE-91DE-B547-884A-E796676F7EF0}"/>
                    </a:ext>
                  </a:extLst>
                </p:cNvPr>
                <p:cNvSpPr/>
                <p:nvPr/>
              </p:nvSpPr>
              <p:spPr>
                <a:xfrm>
                  <a:off x="3862" y="2025"/>
                  <a:ext cx="248" cy="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" h="722" extrusionOk="0">
                      <a:moveTo>
                        <a:pt x="146" y="0"/>
                      </a:moveTo>
                      <a:lnTo>
                        <a:pt x="0" y="102"/>
                      </a:lnTo>
                      <a:lnTo>
                        <a:pt x="342" y="227"/>
                      </a:lnTo>
                      <a:lnTo>
                        <a:pt x="2353" y="722"/>
                      </a:lnTo>
                      <a:lnTo>
                        <a:pt x="2479" y="610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863;p10">
                  <a:extLst>
                    <a:ext uri="{FF2B5EF4-FFF2-40B4-BE49-F238E27FC236}">
                      <a16:creationId xmlns:a16="http://schemas.microsoft.com/office/drawing/2014/main" id="{430E0169-B9D2-D543-BCE1-B02DCAC1F529}"/>
                    </a:ext>
                  </a:extLst>
                </p:cNvPr>
                <p:cNvSpPr/>
                <p:nvPr/>
              </p:nvSpPr>
              <p:spPr>
                <a:xfrm>
                  <a:off x="3862" y="2025"/>
                  <a:ext cx="248" cy="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" h="722" extrusionOk="0">
                      <a:moveTo>
                        <a:pt x="146" y="0"/>
                      </a:moveTo>
                      <a:lnTo>
                        <a:pt x="0" y="102"/>
                      </a:lnTo>
                      <a:lnTo>
                        <a:pt x="342" y="227"/>
                      </a:lnTo>
                      <a:lnTo>
                        <a:pt x="2353" y="722"/>
                      </a:lnTo>
                      <a:lnTo>
                        <a:pt x="2479" y="610"/>
                      </a:lnTo>
                      <a:lnTo>
                        <a:pt x="146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864;p10">
                  <a:extLst>
                    <a:ext uri="{FF2B5EF4-FFF2-40B4-BE49-F238E27FC236}">
                      <a16:creationId xmlns:a16="http://schemas.microsoft.com/office/drawing/2014/main" id="{34BF4DB8-0FB3-4449-A634-4EE83A8BB4A6}"/>
                    </a:ext>
                  </a:extLst>
                </p:cNvPr>
                <p:cNvSpPr/>
                <p:nvPr/>
              </p:nvSpPr>
              <p:spPr>
                <a:xfrm>
                  <a:off x="3860" y="2033"/>
                  <a:ext cx="239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" h="804" extrusionOk="0">
                      <a:moveTo>
                        <a:pt x="22" y="0"/>
                      </a:moveTo>
                      <a:lnTo>
                        <a:pt x="0" y="207"/>
                      </a:lnTo>
                      <a:lnTo>
                        <a:pt x="2347" y="804"/>
                      </a:lnTo>
                      <a:lnTo>
                        <a:pt x="2397" y="591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865;p10">
                  <a:extLst>
                    <a:ext uri="{FF2B5EF4-FFF2-40B4-BE49-F238E27FC236}">
                      <a16:creationId xmlns:a16="http://schemas.microsoft.com/office/drawing/2014/main" id="{7C219E1D-5835-CF43-9A82-A0CC169452F7}"/>
                    </a:ext>
                  </a:extLst>
                </p:cNvPr>
                <p:cNvSpPr/>
                <p:nvPr/>
              </p:nvSpPr>
              <p:spPr>
                <a:xfrm>
                  <a:off x="3860" y="2033"/>
                  <a:ext cx="239" cy="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" h="804" extrusionOk="0">
                      <a:moveTo>
                        <a:pt x="22" y="0"/>
                      </a:moveTo>
                      <a:lnTo>
                        <a:pt x="0" y="207"/>
                      </a:lnTo>
                      <a:lnTo>
                        <a:pt x="2347" y="804"/>
                      </a:lnTo>
                      <a:lnTo>
                        <a:pt x="2397" y="591"/>
                      </a:lnTo>
                      <a:lnTo>
                        <a:pt x="22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866;p10">
                  <a:extLst>
                    <a:ext uri="{FF2B5EF4-FFF2-40B4-BE49-F238E27FC236}">
                      <a16:creationId xmlns:a16="http://schemas.microsoft.com/office/drawing/2014/main" id="{6D26F0A9-FBB7-054A-9215-49C9E9390CCC}"/>
                    </a:ext>
                  </a:extLst>
                </p:cNvPr>
                <p:cNvSpPr/>
                <p:nvPr/>
              </p:nvSpPr>
              <p:spPr>
                <a:xfrm>
                  <a:off x="3974" y="2051"/>
                  <a:ext cx="1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104" extrusionOk="0">
                      <a:moveTo>
                        <a:pt x="0" y="67"/>
                      </a:moveTo>
                      <a:lnTo>
                        <a:pt x="0" y="82"/>
                      </a:lnTo>
                      <a:lnTo>
                        <a:pt x="14" y="82"/>
                      </a:lnTo>
                      <a:lnTo>
                        <a:pt x="30" y="104"/>
                      </a:lnTo>
                      <a:lnTo>
                        <a:pt x="140" y="104"/>
                      </a:lnTo>
                      <a:lnTo>
                        <a:pt x="145" y="90"/>
                      </a:lnTo>
                      <a:lnTo>
                        <a:pt x="145" y="82"/>
                      </a:lnTo>
                      <a:lnTo>
                        <a:pt x="154" y="73"/>
                      </a:lnTo>
                      <a:lnTo>
                        <a:pt x="154" y="53"/>
                      </a:lnTo>
                      <a:lnTo>
                        <a:pt x="145" y="36"/>
                      </a:lnTo>
                      <a:lnTo>
                        <a:pt x="145" y="22"/>
                      </a:lnTo>
                      <a:lnTo>
                        <a:pt x="140" y="16"/>
                      </a:lnTo>
                      <a:lnTo>
                        <a:pt x="117" y="8"/>
                      </a:lnTo>
                      <a:lnTo>
                        <a:pt x="110" y="8"/>
                      </a:lnTo>
                      <a:lnTo>
                        <a:pt x="95" y="0"/>
                      </a:lnTo>
                      <a:lnTo>
                        <a:pt x="51" y="0"/>
                      </a:lnTo>
                      <a:lnTo>
                        <a:pt x="51" y="8"/>
                      </a:lnTo>
                      <a:lnTo>
                        <a:pt x="36" y="8"/>
                      </a:lnTo>
                      <a:lnTo>
                        <a:pt x="30" y="16"/>
                      </a:lnTo>
                      <a:lnTo>
                        <a:pt x="14" y="16"/>
                      </a:lnTo>
                      <a:lnTo>
                        <a:pt x="14" y="22"/>
                      </a:lnTo>
                      <a:lnTo>
                        <a:pt x="0" y="45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867;p10">
                  <a:extLst>
                    <a:ext uri="{FF2B5EF4-FFF2-40B4-BE49-F238E27FC236}">
                      <a16:creationId xmlns:a16="http://schemas.microsoft.com/office/drawing/2014/main" id="{A31823B0-08EA-1043-9569-9DDFB04BD1DD}"/>
                    </a:ext>
                  </a:extLst>
                </p:cNvPr>
                <p:cNvSpPr/>
                <p:nvPr/>
              </p:nvSpPr>
              <p:spPr>
                <a:xfrm>
                  <a:off x="3974" y="2051"/>
                  <a:ext cx="1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104" extrusionOk="0">
                      <a:moveTo>
                        <a:pt x="0" y="67"/>
                      </a:moveTo>
                      <a:lnTo>
                        <a:pt x="0" y="82"/>
                      </a:lnTo>
                      <a:lnTo>
                        <a:pt x="14" y="82"/>
                      </a:lnTo>
                      <a:lnTo>
                        <a:pt x="30" y="104"/>
                      </a:lnTo>
                      <a:lnTo>
                        <a:pt x="140" y="104"/>
                      </a:lnTo>
                      <a:lnTo>
                        <a:pt x="145" y="90"/>
                      </a:lnTo>
                      <a:lnTo>
                        <a:pt x="145" y="82"/>
                      </a:lnTo>
                      <a:lnTo>
                        <a:pt x="154" y="73"/>
                      </a:lnTo>
                      <a:lnTo>
                        <a:pt x="154" y="53"/>
                      </a:lnTo>
                      <a:lnTo>
                        <a:pt x="145" y="36"/>
                      </a:lnTo>
                      <a:lnTo>
                        <a:pt x="145" y="22"/>
                      </a:lnTo>
                      <a:lnTo>
                        <a:pt x="140" y="16"/>
                      </a:lnTo>
                      <a:lnTo>
                        <a:pt x="117" y="8"/>
                      </a:lnTo>
                      <a:lnTo>
                        <a:pt x="110" y="8"/>
                      </a:lnTo>
                      <a:lnTo>
                        <a:pt x="95" y="0"/>
                      </a:lnTo>
                      <a:lnTo>
                        <a:pt x="51" y="0"/>
                      </a:lnTo>
                      <a:lnTo>
                        <a:pt x="51" y="8"/>
                      </a:lnTo>
                      <a:lnTo>
                        <a:pt x="36" y="8"/>
                      </a:lnTo>
                      <a:lnTo>
                        <a:pt x="30" y="16"/>
                      </a:lnTo>
                      <a:lnTo>
                        <a:pt x="14" y="16"/>
                      </a:lnTo>
                      <a:lnTo>
                        <a:pt x="14" y="22"/>
                      </a:lnTo>
                      <a:lnTo>
                        <a:pt x="0" y="45"/>
                      </a:lnTo>
                      <a:lnTo>
                        <a:pt x="0" y="67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868;p10">
                  <a:extLst>
                    <a:ext uri="{FF2B5EF4-FFF2-40B4-BE49-F238E27FC236}">
                      <a16:creationId xmlns:a16="http://schemas.microsoft.com/office/drawing/2014/main" id="{705173AF-54BD-E14E-B192-77A3479B9AAA}"/>
                    </a:ext>
                  </a:extLst>
                </p:cNvPr>
                <p:cNvSpPr/>
                <p:nvPr/>
              </p:nvSpPr>
              <p:spPr>
                <a:xfrm>
                  <a:off x="3885" y="2033"/>
                  <a:ext cx="10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25" extrusionOk="0">
                      <a:moveTo>
                        <a:pt x="67" y="0"/>
                      </a:moveTo>
                      <a:lnTo>
                        <a:pt x="0" y="60"/>
                      </a:lnTo>
                      <a:lnTo>
                        <a:pt x="0" y="119"/>
                      </a:lnTo>
                      <a:lnTo>
                        <a:pt x="22" y="125"/>
                      </a:lnTo>
                      <a:lnTo>
                        <a:pt x="22" y="66"/>
                      </a:lnTo>
                      <a:lnTo>
                        <a:pt x="31" y="66"/>
                      </a:lnTo>
                      <a:lnTo>
                        <a:pt x="96" y="0"/>
                      </a:lnTo>
                      <a:lnTo>
                        <a:pt x="67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47" name="Google Shape;869;p10">
                  <a:extLst>
                    <a:ext uri="{FF2B5EF4-FFF2-40B4-BE49-F238E27FC236}">
                      <a16:creationId xmlns:a16="http://schemas.microsoft.com/office/drawing/2014/main" id="{405094F8-D6AA-284A-852F-6D59667A688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00" y="2036"/>
                  <a:ext cx="7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8" name="Google Shape;870;p10">
                  <a:extLst>
                    <a:ext uri="{FF2B5EF4-FFF2-40B4-BE49-F238E27FC236}">
                      <a16:creationId xmlns:a16="http://schemas.microsoft.com/office/drawing/2014/main" id="{FAD0A979-5F66-CC41-91CB-EB4DE191A29D}"/>
                    </a:ext>
                  </a:extLst>
                </p:cNvPr>
                <p:cNvCxnSpPr/>
                <p:nvPr/>
              </p:nvCxnSpPr>
              <p:spPr>
                <a:xfrm>
                  <a:off x="3907" y="2036"/>
                  <a:ext cx="2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9" name="Google Shape;871;p10">
                  <a:extLst>
                    <a:ext uri="{FF2B5EF4-FFF2-40B4-BE49-F238E27FC236}">
                      <a16:creationId xmlns:a16="http://schemas.microsoft.com/office/drawing/2014/main" id="{9A43F30E-F9A4-C240-AF85-18173FCA665D}"/>
                    </a:ext>
                  </a:extLst>
                </p:cNvPr>
                <p:cNvCxnSpPr/>
                <p:nvPr/>
              </p:nvCxnSpPr>
              <p:spPr>
                <a:xfrm flipH="1">
                  <a:off x="3905" y="2037"/>
                  <a:ext cx="6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872;p10">
                  <a:extLst>
                    <a:ext uri="{FF2B5EF4-FFF2-40B4-BE49-F238E27FC236}">
                      <a16:creationId xmlns:a16="http://schemas.microsoft.com/office/drawing/2014/main" id="{3D3A855D-9C2E-334F-841A-19532AD2431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38" y="2043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1" name="Google Shape;873;p10">
                  <a:extLst>
                    <a:ext uri="{FF2B5EF4-FFF2-40B4-BE49-F238E27FC236}">
                      <a16:creationId xmlns:a16="http://schemas.microsoft.com/office/drawing/2014/main" id="{DDC71622-424A-4B4F-84D0-3144DAF8FEB1}"/>
                    </a:ext>
                  </a:extLst>
                </p:cNvPr>
                <p:cNvCxnSpPr/>
                <p:nvPr/>
              </p:nvCxnSpPr>
              <p:spPr>
                <a:xfrm>
                  <a:off x="3944" y="2043"/>
                  <a:ext cx="4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2" name="Google Shape;874;p10">
                  <a:extLst>
                    <a:ext uri="{FF2B5EF4-FFF2-40B4-BE49-F238E27FC236}">
                      <a16:creationId xmlns:a16="http://schemas.microsoft.com/office/drawing/2014/main" id="{7A7B3572-6CB9-3641-A2F8-F8A00BB12B89}"/>
                    </a:ext>
                  </a:extLst>
                </p:cNvPr>
                <p:cNvCxnSpPr/>
                <p:nvPr/>
              </p:nvCxnSpPr>
              <p:spPr>
                <a:xfrm flipH="1">
                  <a:off x="3942" y="2043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3" name="Google Shape;875;p10">
                  <a:extLst>
                    <a:ext uri="{FF2B5EF4-FFF2-40B4-BE49-F238E27FC236}">
                      <a16:creationId xmlns:a16="http://schemas.microsoft.com/office/drawing/2014/main" id="{8D2882DB-726F-A94C-96F7-D78D20AC9D1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48" y="2045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4" name="Google Shape;876;p10">
                  <a:extLst>
                    <a:ext uri="{FF2B5EF4-FFF2-40B4-BE49-F238E27FC236}">
                      <a16:creationId xmlns:a16="http://schemas.microsoft.com/office/drawing/2014/main" id="{4DB363D7-55DF-354B-ADDC-409DE75A613E}"/>
                    </a:ext>
                  </a:extLst>
                </p:cNvPr>
                <p:cNvCxnSpPr/>
                <p:nvPr/>
              </p:nvCxnSpPr>
              <p:spPr>
                <a:xfrm>
                  <a:off x="3954" y="2045"/>
                  <a:ext cx="3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5" name="Google Shape;877;p10">
                  <a:extLst>
                    <a:ext uri="{FF2B5EF4-FFF2-40B4-BE49-F238E27FC236}">
                      <a16:creationId xmlns:a16="http://schemas.microsoft.com/office/drawing/2014/main" id="{140CE4B9-3282-6740-BDF2-66D7AA19FE3F}"/>
                    </a:ext>
                  </a:extLst>
                </p:cNvPr>
                <p:cNvCxnSpPr/>
                <p:nvPr/>
              </p:nvCxnSpPr>
              <p:spPr>
                <a:xfrm flipH="1">
                  <a:off x="3951" y="2046"/>
                  <a:ext cx="6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878;p10">
                  <a:extLst>
                    <a:ext uri="{FF2B5EF4-FFF2-40B4-BE49-F238E27FC236}">
                      <a16:creationId xmlns:a16="http://schemas.microsoft.com/office/drawing/2014/main" id="{EB08C75F-59C5-684E-A197-5C693E70B49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09" y="2038"/>
                  <a:ext cx="8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7" name="Google Shape;879;p10">
                  <a:extLst>
                    <a:ext uri="{FF2B5EF4-FFF2-40B4-BE49-F238E27FC236}">
                      <a16:creationId xmlns:a16="http://schemas.microsoft.com/office/drawing/2014/main" id="{0840324A-29B7-D343-9DEF-5D5B99BA263A}"/>
                    </a:ext>
                  </a:extLst>
                </p:cNvPr>
                <p:cNvCxnSpPr/>
                <p:nvPr/>
              </p:nvCxnSpPr>
              <p:spPr>
                <a:xfrm>
                  <a:off x="3917" y="2038"/>
                  <a:ext cx="3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8" name="Google Shape;880;p10">
                  <a:extLst>
                    <a:ext uri="{FF2B5EF4-FFF2-40B4-BE49-F238E27FC236}">
                      <a16:creationId xmlns:a16="http://schemas.microsoft.com/office/drawing/2014/main" id="{145A75AA-5E2D-FD4F-A3AF-7CAAF42E7ECE}"/>
                    </a:ext>
                  </a:extLst>
                </p:cNvPr>
                <p:cNvCxnSpPr/>
                <p:nvPr/>
              </p:nvCxnSpPr>
              <p:spPr>
                <a:xfrm flipH="1">
                  <a:off x="3914" y="2039"/>
                  <a:ext cx="6" cy="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9" name="Google Shape;881;p10">
                  <a:extLst>
                    <a:ext uri="{FF2B5EF4-FFF2-40B4-BE49-F238E27FC236}">
                      <a16:creationId xmlns:a16="http://schemas.microsoft.com/office/drawing/2014/main" id="{E61EB79A-AD88-F04D-9436-70D8F1570ACB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17" y="2039"/>
                  <a:ext cx="8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0" name="Google Shape;882;p10">
                  <a:extLst>
                    <a:ext uri="{FF2B5EF4-FFF2-40B4-BE49-F238E27FC236}">
                      <a16:creationId xmlns:a16="http://schemas.microsoft.com/office/drawing/2014/main" id="{5FDEDE9D-88FA-564B-A027-15EC6D33D1A5}"/>
                    </a:ext>
                  </a:extLst>
                </p:cNvPr>
                <p:cNvCxnSpPr/>
                <p:nvPr/>
              </p:nvCxnSpPr>
              <p:spPr>
                <a:xfrm>
                  <a:off x="3925" y="2039"/>
                  <a:ext cx="3" cy="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1" name="Google Shape;883;p10">
                  <a:extLst>
                    <a:ext uri="{FF2B5EF4-FFF2-40B4-BE49-F238E27FC236}">
                      <a16:creationId xmlns:a16="http://schemas.microsoft.com/office/drawing/2014/main" id="{6D705751-D229-E244-AE25-9F5F5410CA81}"/>
                    </a:ext>
                  </a:extLst>
                </p:cNvPr>
                <p:cNvCxnSpPr/>
                <p:nvPr/>
              </p:nvCxnSpPr>
              <p:spPr>
                <a:xfrm flipH="1">
                  <a:off x="3923" y="2041"/>
                  <a:ext cx="5" cy="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2" name="Google Shape;884;p10">
                  <a:extLst>
                    <a:ext uri="{FF2B5EF4-FFF2-40B4-BE49-F238E27FC236}">
                      <a16:creationId xmlns:a16="http://schemas.microsoft.com/office/drawing/2014/main" id="{94D22092-13C3-E242-AF77-279B0A4200E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928" y="2041"/>
                  <a:ext cx="6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3" name="Google Shape;885;p10">
                  <a:extLst>
                    <a:ext uri="{FF2B5EF4-FFF2-40B4-BE49-F238E27FC236}">
                      <a16:creationId xmlns:a16="http://schemas.microsoft.com/office/drawing/2014/main" id="{2F818DB9-3571-6042-B856-70FF9586CC22}"/>
                    </a:ext>
                  </a:extLst>
                </p:cNvPr>
                <p:cNvCxnSpPr/>
                <p:nvPr/>
              </p:nvCxnSpPr>
              <p:spPr>
                <a:xfrm>
                  <a:off x="3934" y="2041"/>
                  <a:ext cx="4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4" name="Google Shape;886;p10">
                  <a:extLst>
                    <a:ext uri="{FF2B5EF4-FFF2-40B4-BE49-F238E27FC236}">
                      <a16:creationId xmlns:a16="http://schemas.microsoft.com/office/drawing/2014/main" id="{B4EB8A97-F7AA-5444-9945-F17B251F768E}"/>
                    </a:ext>
                  </a:extLst>
                </p:cNvPr>
                <p:cNvCxnSpPr/>
                <p:nvPr/>
              </p:nvCxnSpPr>
              <p:spPr>
                <a:xfrm flipH="1">
                  <a:off x="3931" y="2042"/>
                  <a:ext cx="7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65" name="Google Shape;887;p10">
                  <a:extLst>
                    <a:ext uri="{FF2B5EF4-FFF2-40B4-BE49-F238E27FC236}">
                      <a16:creationId xmlns:a16="http://schemas.microsoft.com/office/drawing/2014/main" id="{C5F0E340-18A7-3E4B-B741-842249CA6EEC}"/>
                    </a:ext>
                  </a:extLst>
                </p:cNvPr>
                <p:cNvSpPr/>
                <p:nvPr/>
              </p:nvSpPr>
              <p:spPr>
                <a:xfrm>
                  <a:off x="3874" y="2031"/>
                  <a:ext cx="9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41" extrusionOk="0">
                      <a:moveTo>
                        <a:pt x="65" y="0"/>
                      </a:moveTo>
                      <a:lnTo>
                        <a:pt x="0" y="59"/>
                      </a:lnTo>
                      <a:lnTo>
                        <a:pt x="0" y="141"/>
                      </a:lnTo>
                      <a:lnTo>
                        <a:pt x="28" y="141"/>
                      </a:lnTo>
                      <a:lnTo>
                        <a:pt x="28" y="68"/>
                      </a:lnTo>
                      <a:lnTo>
                        <a:pt x="93" y="8"/>
                      </a:lnTo>
                      <a:lnTo>
                        <a:pt x="65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888;p10">
                  <a:extLst>
                    <a:ext uri="{FF2B5EF4-FFF2-40B4-BE49-F238E27FC236}">
                      <a16:creationId xmlns:a16="http://schemas.microsoft.com/office/drawing/2014/main" id="{DEE131DB-6C7E-2D47-961F-614A5C61DAD3}"/>
                    </a:ext>
                  </a:extLst>
                </p:cNvPr>
                <p:cNvSpPr/>
                <p:nvPr/>
              </p:nvSpPr>
              <p:spPr>
                <a:xfrm>
                  <a:off x="4104" y="2077"/>
                  <a:ext cx="55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272" extrusionOk="0">
                      <a:moveTo>
                        <a:pt x="22" y="171"/>
                      </a:moveTo>
                      <a:lnTo>
                        <a:pt x="28" y="171"/>
                      </a:lnTo>
                      <a:lnTo>
                        <a:pt x="28" y="177"/>
                      </a:lnTo>
                      <a:lnTo>
                        <a:pt x="64" y="177"/>
                      </a:lnTo>
                      <a:lnTo>
                        <a:pt x="87" y="193"/>
                      </a:lnTo>
                      <a:lnTo>
                        <a:pt x="101" y="193"/>
                      </a:lnTo>
                      <a:lnTo>
                        <a:pt x="115" y="199"/>
                      </a:lnTo>
                      <a:lnTo>
                        <a:pt x="196" y="199"/>
                      </a:lnTo>
                      <a:lnTo>
                        <a:pt x="218" y="213"/>
                      </a:lnTo>
                      <a:lnTo>
                        <a:pt x="238" y="213"/>
                      </a:lnTo>
                      <a:lnTo>
                        <a:pt x="255" y="222"/>
                      </a:lnTo>
                      <a:lnTo>
                        <a:pt x="275" y="222"/>
                      </a:lnTo>
                      <a:lnTo>
                        <a:pt x="305" y="236"/>
                      </a:lnTo>
                      <a:lnTo>
                        <a:pt x="356" y="236"/>
                      </a:lnTo>
                      <a:lnTo>
                        <a:pt x="370" y="250"/>
                      </a:lnTo>
                      <a:lnTo>
                        <a:pt x="414" y="250"/>
                      </a:lnTo>
                      <a:lnTo>
                        <a:pt x="429" y="259"/>
                      </a:lnTo>
                      <a:lnTo>
                        <a:pt x="457" y="259"/>
                      </a:lnTo>
                      <a:lnTo>
                        <a:pt x="466" y="272"/>
                      </a:lnTo>
                      <a:lnTo>
                        <a:pt x="479" y="272"/>
                      </a:lnTo>
                      <a:lnTo>
                        <a:pt x="553" y="222"/>
                      </a:lnTo>
                      <a:lnTo>
                        <a:pt x="414" y="111"/>
                      </a:lnTo>
                      <a:lnTo>
                        <a:pt x="401" y="111"/>
                      </a:lnTo>
                      <a:lnTo>
                        <a:pt x="401" y="103"/>
                      </a:lnTo>
                      <a:lnTo>
                        <a:pt x="392" y="103"/>
                      </a:lnTo>
                      <a:lnTo>
                        <a:pt x="364" y="83"/>
                      </a:lnTo>
                      <a:lnTo>
                        <a:pt x="356" y="83"/>
                      </a:lnTo>
                      <a:lnTo>
                        <a:pt x="342" y="59"/>
                      </a:lnTo>
                      <a:lnTo>
                        <a:pt x="334" y="59"/>
                      </a:lnTo>
                      <a:lnTo>
                        <a:pt x="320" y="52"/>
                      </a:lnTo>
                      <a:lnTo>
                        <a:pt x="305" y="37"/>
                      </a:lnTo>
                      <a:lnTo>
                        <a:pt x="283" y="37"/>
                      </a:lnTo>
                      <a:lnTo>
                        <a:pt x="261" y="23"/>
                      </a:lnTo>
                      <a:lnTo>
                        <a:pt x="255" y="23"/>
                      </a:lnTo>
                      <a:lnTo>
                        <a:pt x="247" y="15"/>
                      </a:lnTo>
                      <a:lnTo>
                        <a:pt x="233" y="15"/>
                      </a:lnTo>
                      <a:lnTo>
                        <a:pt x="225" y="0"/>
                      </a:lnTo>
                      <a:lnTo>
                        <a:pt x="87" y="0"/>
                      </a:lnTo>
                      <a:lnTo>
                        <a:pt x="79" y="15"/>
                      </a:lnTo>
                      <a:lnTo>
                        <a:pt x="64" y="15"/>
                      </a:lnTo>
                      <a:lnTo>
                        <a:pt x="50" y="37"/>
                      </a:lnTo>
                      <a:lnTo>
                        <a:pt x="28" y="37"/>
                      </a:lnTo>
                      <a:lnTo>
                        <a:pt x="28" y="52"/>
                      </a:lnTo>
                      <a:lnTo>
                        <a:pt x="22" y="74"/>
                      </a:lnTo>
                      <a:lnTo>
                        <a:pt x="22" y="83"/>
                      </a:lnTo>
                      <a:lnTo>
                        <a:pt x="5" y="83"/>
                      </a:lnTo>
                      <a:lnTo>
                        <a:pt x="5" y="96"/>
                      </a:lnTo>
                      <a:lnTo>
                        <a:pt x="0" y="103"/>
                      </a:lnTo>
                      <a:lnTo>
                        <a:pt x="0" y="140"/>
                      </a:lnTo>
                      <a:lnTo>
                        <a:pt x="5" y="156"/>
                      </a:lnTo>
                      <a:lnTo>
                        <a:pt x="22" y="156"/>
                      </a:lnTo>
                      <a:lnTo>
                        <a:pt x="22" y="171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889;p10">
                  <a:extLst>
                    <a:ext uri="{FF2B5EF4-FFF2-40B4-BE49-F238E27FC236}">
                      <a16:creationId xmlns:a16="http://schemas.microsoft.com/office/drawing/2014/main" id="{583A771D-7810-574F-A1FC-B98D67F9664B}"/>
                    </a:ext>
                  </a:extLst>
                </p:cNvPr>
                <p:cNvSpPr/>
                <p:nvPr/>
              </p:nvSpPr>
              <p:spPr>
                <a:xfrm>
                  <a:off x="4104" y="2077"/>
                  <a:ext cx="55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" h="272" extrusionOk="0">
                      <a:moveTo>
                        <a:pt x="22" y="171"/>
                      </a:moveTo>
                      <a:lnTo>
                        <a:pt x="28" y="171"/>
                      </a:lnTo>
                      <a:lnTo>
                        <a:pt x="28" y="177"/>
                      </a:lnTo>
                      <a:lnTo>
                        <a:pt x="64" y="177"/>
                      </a:lnTo>
                      <a:lnTo>
                        <a:pt x="87" y="193"/>
                      </a:lnTo>
                      <a:lnTo>
                        <a:pt x="101" y="193"/>
                      </a:lnTo>
                      <a:lnTo>
                        <a:pt x="115" y="199"/>
                      </a:lnTo>
                      <a:lnTo>
                        <a:pt x="196" y="199"/>
                      </a:lnTo>
                      <a:lnTo>
                        <a:pt x="218" y="213"/>
                      </a:lnTo>
                      <a:lnTo>
                        <a:pt x="238" y="213"/>
                      </a:lnTo>
                      <a:lnTo>
                        <a:pt x="255" y="222"/>
                      </a:lnTo>
                      <a:lnTo>
                        <a:pt x="275" y="222"/>
                      </a:lnTo>
                      <a:lnTo>
                        <a:pt x="305" y="236"/>
                      </a:lnTo>
                      <a:lnTo>
                        <a:pt x="356" y="236"/>
                      </a:lnTo>
                      <a:lnTo>
                        <a:pt x="370" y="250"/>
                      </a:lnTo>
                      <a:lnTo>
                        <a:pt x="414" y="250"/>
                      </a:lnTo>
                      <a:lnTo>
                        <a:pt x="429" y="259"/>
                      </a:lnTo>
                      <a:lnTo>
                        <a:pt x="457" y="259"/>
                      </a:lnTo>
                      <a:lnTo>
                        <a:pt x="466" y="272"/>
                      </a:lnTo>
                      <a:lnTo>
                        <a:pt x="479" y="272"/>
                      </a:lnTo>
                      <a:lnTo>
                        <a:pt x="553" y="222"/>
                      </a:lnTo>
                      <a:lnTo>
                        <a:pt x="414" y="111"/>
                      </a:lnTo>
                      <a:lnTo>
                        <a:pt x="401" y="111"/>
                      </a:lnTo>
                      <a:lnTo>
                        <a:pt x="401" y="103"/>
                      </a:lnTo>
                      <a:lnTo>
                        <a:pt x="392" y="103"/>
                      </a:lnTo>
                      <a:lnTo>
                        <a:pt x="364" y="83"/>
                      </a:lnTo>
                      <a:lnTo>
                        <a:pt x="356" y="83"/>
                      </a:lnTo>
                      <a:lnTo>
                        <a:pt x="342" y="59"/>
                      </a:lnTo>
                      <a:lnTo>
                        <a:pt x="334" y="59"/>
                      </a:lnTo>
                      <a:lnTo>
                        <a:pt x="320" y="52"/>
                      </a:lnTo>
                      <a:lnTo>
                        <a:pt x="305" y="37"/>
                      </a:lnTo>
                      <a:lnTo>
                        <a:pt x="283" y="37"/>
                      </a:lnTo>
                      <a:lnTo>
                        <a:pt x="261" y="23"/>
                      </a:lnTo>
                      <a:lnTo>
                        <a:pt x="255" y="23"/>
                      </a:lnTo>
                      <a:lnTo>
                        <a:pt x="247" y="15"/>
                      </a:lnTo>
                      <a:lnTo>
                        <a:pt x="233" y="15"/>
                      </a:lnTo>
                      <a:lnTo>
                        <a:pt x="225" y="0"/>
                      </a:lnTo>
                      <a:lnTo>
                        <a:pt x="87" y="0"/>
                      </a:lnTo>
                      <a:lnTo>
                        <a:pt x="79" y="15"/>
                      </a:lnTo>
                      <a:lnTo>
                        <a:pt x="64" y="15"/>
                      </a:lnTo>
                      <a:lnTo>
                        <a:pt x="50" y="37"/>
                      </a:lnTo>
                      <a:lnTo>
                        <a:pt x="28" y="37"/>
                      </a:lnTo>
                      <a:lnTo>
                        <a:pt x="28" y="52"/>
                      </a:lnTo>
                      <a:lnTo>
                        <a:pt x="22" y="74"/>
                      </a:lnTo>
                      <a:lnTo>
                        <a:pt x="22" y="83"/>
                      </a:lnTo>
                      <a:lnTo>
                        <a:pt x="5" y="83"/>
                      </a:lnTo>
                      <a:lnTo>
                        <a:pt x="5" y="96"/>
                      </a:lnTo>
                      <a:lnTo>
                        <a:pt x="0" y="103"/>
                      </a:lnTo>
                      <a:lnTo>
                        <a:pt x="0" y="140"/>
                      </a:lnTo>
                      <a:lnTo>
                        <a:pt x="5" y="156"/>
                      </a:lnTo>
                      <a:lnTo>
                        <a:pt x="22" y="156"/>
                      </a:lnTo>
                      <a:lnTo>
                        <a:pt x="22" y="171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890;p10">
                  <a:extLst>
                    <a:ext uri="{FF2B5EF4-FFF2-40B4-BE49-F238E27FC236}">
                      <a16:creationId xmlns:a16="http://schemas.microsoft.com/office/drawing/2014/main" id="{7F635267-E4E9-0947-9F17-450559680C84}"/>
                    </a:ext>
                  </a:extLst>
                </p:cNvPr>
                <p:cNvSpPr/>
                <p:nvPr/>
              </p:nvSpPr>
              <p:spPr>
                <a:xfrm>
                  <a:off x="4148" y="1936"/>
                  <a:ext cx="76" cy="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2103" extrusionOk="0">
                      <a:moveTo>
                        <a:pt x="706" y="0"/>
                      </a:moveTo>
                      <a:lnTo>
                        <a:pt x="671" y="38"/>
                      </a:lnTo>
                      <a:lnTo>
                        <a:pt x="0" y="2008"/>
                      </a:lnTo>
                      <a:lnTo>
                        <a:pt x="0" y="2030"/>
                      </a:lnTo>
                      <a:lnTo>
                        <a:pt x="14" y="2030"/>
                      </a:lnTo>
                      <a:lnTo>
                        <a:pt x="14" y="2053"/>
                      </a:lnTo>
                      <a:lnTo>
                        <a:pt x="20" y="2053"/>
                      </a:lnTo>
                      <a:lnTo>
                        <a:pt x="20" y="2067"/>
                      </a:lnTo>
                      <a:lnTo>
                        <a:pt x="29" y="2081"/>
                      </a:lnTo>
                      <a:lnTo>
                        <a:pt x="29" y="2090"/>
                      </a:lnTo>
                      <a:lnTo>
                        <a:pt x="36" y="2090"/>
                      </a:lnTo>
                      <a:lnTo>
                        <a:pt x="36" y="2103"/>
                      </a:lnTo>
                      <a:lnTo>
                        <a:pt x="42" y="2103"/>
                      </a:lnTo>
                      <a:lnTo>
                        <a:pt x="51" y="2090"/>
                      </a:lnTo>
                      <a:lnTo>
                        <a:pt x="79" y="2090"/>
                      </a:lnTo>
                      <a:lnTo>
                        <a:pt x="93" y="2081"/>
                      </a:lnTo>
                      <a:lnTo>
                        <a:pt x="116" y="2081"/>
                      </a:lnTo>
                      <a:lnTo>
                        <a:pt x="129" y="2067"/>
                      </a:lnTo>
                      <a:lnTo>
                        <a:pt x="763" y="60"/>
                      </a:lnTo>
                      <a:lnTo>
                        <a:pt x="706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891;p10">
                  <a:extLst>
                    <a:ext uri="{FF2B5EF4-FFF2-40B4-BE49-F238E27FC236}">
                      <a16:creationId xmlns:a16="http://schemas.microsoft.com/office/drawing/2014/main" id="{855AE0C9-0FB1-FA4C-B55A-9F732A157CFA}"/>
                    </a:ext>
                  </a:extLst>
                </p:cNvPr>
                <p:cNvSpPr/>
                <p:nvPr/>
              </p:nvSpPr>
              <p:spPr>
                <a:xfrm>
                  <a:off x="4148" y="1936"/>
                  <a:ext cx="76" cy="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2103" extrusionOk="0">
                      <a:moveTo>
                        <a:pt x="706" y="0"/>
                      </a:moveTo>
                      <a:lnTo>
                        <a:pt x="671" y="38"/>
                      </a:lnTo>
                      <a:lnTo>
                        <a:pt x="0" y="2008"/>
                      </a:lnTo>
                      <a:lnTo>
                        <a:pt x="0" y="2030"/>
                      </a:lnTo>
                      <a:lnTo>
                        <a:pt x="14" y="2030"/>
                      </a:lnTo>
                      <a:lnTo>
                        <a:pt x="14" y="2053"/>
                      </a:lnTo>
                      <a:lnTo>
                        <a:pt x="20" y="2053"/>
                      </a:lnTo>
                      <a:lnTo>
                        <a:pt x="20" y="2067"/>
                      </a:lnTo>
                      <a:lnTo>
                        <a:pt x="29" y="2081"/>
                      </a:lnTo>
                      <a:lnTo>
                        <a:pt x="29" y="2090"/>
                      </a:lnTo>
                      <a:lnTo>
                        <a:pt x="36" y="2090"/>
                      </a:lnTo>
                      <a:lnTo>
                        <a:pt x="36" y="2103"/>
                      </a:lnTo>
                      <a:lnTo>
                        <a:pt x="42" y="2103"/>
                      </a:lnTo>
                      <a:lnTo>
                        <a:pt x="51" y="2090"/>
                      </a:lnTo>
                      <a:lnTo>
                        <a:pt x="79" y="2090"/>
                      </a:lnTo>
                      <a:lnTo>
                        <a:pt x="93" y="2081"/>
                      </a:lnTo>
                      <a:lnTo>
                        <a:pt x="116" y="2081"/>
                      </a:lnTo>
                      <a:lnTo>
                        <a:pt x="129" y="2067"/>
                      </a:lnTo>
                      <a:lnTo>
                        <a:pt x="763" y="60"/>
                      </a:lnTo>
                      <a:lnTo>
                        <a:pt x="706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892;p10">
                  <a:extLst>
                    <a:ext uri="{FF2B5EF4-FFF2-40B4-BE49-F238E27FC236}">
                      <a16:creationId xmlns:a16="http://schemas.microsoft.com/office/drawing/2014/main" id="{5282F4CF-5927-A24A-B745-93805334660C}"/>
                    </a:ext>
                  </a:extLst>
                </p:cNvPr>
                <p:cNvSpPr/>
                <p:nvPr/>
              </p:nvSpPr>
              <p:spPr>
                <a:xfrm>
                  <a:off x="3815" y="1882"/>
                  <a:ext cx="403" cy="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2709" extrusionOk="0">
                      <a:moveTo>
                        <a:pt x="629" y="0"/>
                      </a:moveTo>
                      <a:lnTo>
                        <a:pt x="205" y="1130"/>
                      </a:lnTo>
                      <a:lnTo>
                        <a:pt x="228" y="1271"/>
                      </a:lnTo>
                      <a:lnTo>
                        <a:pt x="0" y="1882"/>
                      </a:lnTo>
                      <a:lnTo>
                        <a:pt x="402" y="1993"/>
                      </a:lnTo>
                      <a:lnTo>
                        <a:pt x="518" y="1743"/>
                      </a:lnTo>
                      <a:lnTo>
                        <a:pt x="3009" y="2356"/>
                      </a:lnTo>
                      <a:lnTo>
                        <a:pt x="2899" y="2615"/>
                      </a:lnTo>
                      <a:lnTo>
                        <a:pt x="3345" y="2709"/>
                      </a:lnTo>
                      <a:lnTo>
                        <a:pt x="4037" y="710"/>
                      </a:lnTo>
                      <a:lnTo>
                        <a:pt x="3659" y="598"/>
                      </a:lnTo>
                      <a:lnTo>
                        <a:pt x="1167" y="90"/>
                      </a:lnTo>
                      <a:lnTo>
                        <a:pt x="629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893;p10">
                  <a:extLst>
                    <a:ext uri="{FF2B5EF4-FFF2-40B4-BE49-F238E27FC236}">
                      <a16:creationId xmlns:a16="http://schemas.microsoft.com/office/drawing/2014/main" id="{C49D6C5B-41CD-FA48-99FA-FF7741D5FB98}"/>
                    </a:ext>
                  </a:extLst>
                </p:cNvPr>
                <p:cNvSpPr/>
                <p:nvPr/>
              </p:nvSpPr>
              <p:spPr>
                <a:xfrm>
                  <a:off x="3815" y="1882"/>
                  <a:ext cx="403" cy="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2709" extrusionOk="0">
                      <a:moveTo>
                        <a:pt x="629" y="0"/>
                      </a:moveTo>
                      <a:lnTo>
                        <a:pt x="205" y="1130"/>
                      </a:lnTo>
                      <a:lnTo>
                        <a:pt x="228" y="1271"/>
                      </a:lnTo>
                      <a:lnTo>
                        <a:pt x="0" y="1882"/>
                      </a:lnTo>
                      <a:lnTo>
                        <a:pt x="402" y="1993"/>
                      </a:lnTo>
                      <a:lnTo>
                        <a:pt x="518" y="1743"/>
                      </a:lnTo>
                      <a:lnTo>
                        <a:pt x="3009" y="2356"/>
                      </a:lnTo>
                      <a:lnTo>
                        <a:pt x="2899" y="2615"/>
                      </a:lnTo>
                      <a:lnTo>
                        <a:pt x="3345" y="2709"/>
                      </a:lnTo>
                      <a:lnTo>
                        <a:pt x="4037" y="710"/>
                      </a:lnTo>
                      <a:lnTo>
                        <a:pt x="3659" y="598"/>
                      </a:lnTo>
                      <a:lnTo>
                        <a:pt x="1167" y="90"/>
                      </a:lnTo>
                      <a:lnTo>
                        <a:pt x="62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72" name="Google Shape;894;p10">
                  <a:extLst>
                    <a:ext uri="{FF2B5EF4-FFF2-40B4-BE49-F238E27FC236}">
                      <a16:creationId xmlns:a16="http://schemas.microsoft.com/office/drawing/2014/main" id="{CB72C34B-1BF5-6748-82AA-A45DA0BD1871}"/>
                    </a:ext>
                  </a:extLst>
                </p:cNvPr>
                <p:cNvCxnSpPr/>
                <p:nvPr/>
              </p:nvCxnSpPr>
              <p:spPr>
                <a:xfrm>
                  <a:off x="3823" y="2008"/>
                  <a:ext cx="43" cy="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3" name="Google Shape;895;p10">
                  <a:extLst>
                    <a:ext uri="{FF2B5EF4-FFF2-40B4-BE49-F238E27FC236}">
                      <a16:creationId xmlns:a16="http://schemas.microsoft.com/office/drawing/2014/main" id="{0220083A-05CB-8D45-ACB1-82FD2B14BBA3}"/>
                    </a:ext>
                  </a:extLst>
                </p:cNvPr>
                <p:cNvCxnSpPr/>
                <p:nvPr/>
              </p:nvCxnSpPr>
              <p:spPr>
                <a:xfrm>
                  <a:off x="4116" y="2063"/>
                  <a:ext cx="42" cy="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74" name="Google Shape;896;p10">
                  <a:extLst>
                    <a:ext uri="{FF2B5EF4-FFF2-40B4-BE49-F238E27FC236}">
                      <a16:creationId xmlns:a16="http://schemas.microsoft.com/office/drawing/2014/main" id="{4C27897E-F32B-FE48-AB38-F316719FC477}"/>
                    </a:ext>
                  </a:extLst>
                </p:cNvPr>
                <p:cNvSpPr/>
                <p:nvPr/>
              </p:nvSpPr>
              <p:spPr>
                <a:xfrm>
                  <a:off x="3835" y="1886"/>
                  <a:ext cx="93" cy="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1202" extrusionOk="0">
                      <a:moveTo>
                        <a:pt x="931" y="58"/>
                      </a:moveTo>
                      <a:lnTo>
                        <a:pt x="443" y="0"/>
                      </a:lnTo>
                      <a:lnTo>
                        <a:pt x="43" y="1086"/>
                      </a:lnTo>
                      <a:lnTo>
                        <a:pt x="0" y="1077"/>
                      </a:lnTo>
                      <a:lnTo>
                        <a:pt x="23" y="1202"/>
                      </a:lnTo>
                      <a:lnTo>
                        <a:pt x="59" y="1202"/>
                      </a:lnTo>
                      <a:lnTo>
                        <a:pt x="488" y="52"/>
                      </a:lnTo>
                      <a:lnTo>
                        <a:pt x="918" y="118"/>
                      </a:lnTo>
                      <a:lnTo>
                        <a:pt x="931" y="58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897;p10">
                  <a:extLst>
                    <a:ext uri="{FF2B5EF4-FFF2-40B4-BE49-F238E27FC236}">
                      <a16:creationId xmlns:a16="http://schemas.microsoft.com/office/drawing/2014/main" id="{CB5F799B-495C-2147-940A-EC844A43DCE6}"/>
                    </a:ext>
                  </a:extLst>
                </p:cNvPr>
                <p:cNvSpPr/>
                <p:nvPr/>
              </p:nvSpPr>
              <p:spPr>
                <a:xfrm>
                  <a:off x="3835" y="1886"/>
                  <a:ext cx="93" cy="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1202" extrusionOk="0">
                      <a:moveTo>
                        <a:pt x="931" y="58"/>
                      </a:moveTo>
                      <a:lnTo>
                        <a:pt x="443" y="0"/>
                      </a:lnTo>
                      <a:lnTo>
                        <a:pt x="43" y="1086"/>
                      </a:lnTo>
                      <a:lnTo>
                        <a:pt x="0" y="1077"/>
                      </a:lnTo>
                      <a:lnTo>
                        <a:pt x="23" y="1202"/>
                      </a:lnTo>
                      <a:lnTo>
                        <a:pt x="59" y="1202"/>
                      </a:lnTo>
                      <a:lnTo>
                        <a:pt x="488" y="52"/>
                      </a:lnTo>
                      <a:lnTo>
                        <a:pt x="918" y="118"/>
                      </a:lnTo>
                      <a:lnTo>
                        <a:pt x="931" y="58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76" name="Google Shape;898;p10">
                  <a:extLst>
                    <a:ext uri="{FF2B5EF4-FFF2-40B4-BE49-F238E27FC236}">
                      <a16:creationId xmlns:a16="http://schemas.microsoft.com/office/drawing/2014/main" id="{9D88E545-CF8F-6247-AED7-A0152455F948}"/>
                    </a:ext>
                  </a:extLst>
                </p:cNvPr>
                <p:cNvCxnSpPr/>
                <p:nvPr/>
              </p:nvCxnSpPr>
              <p:spPr>
                <a:xfrm>
                  <a:off x="3839" y="1969"/>
                  <a:ext cx="1" cy="1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77" name="Google Shape;899;p10">
                  <a:extLst>
                    <a:ext uri="{FF2B5EF4-FFF2-40B4-BE49-F238E27FC236}">
                      <a16:creationId xmlns:a16="http://schemas.microsoft.com/office/drawing/2014/main" id="{4E2F0E09-C68B-644D-A3A1-59907A02F9BA}"/>
                    </a:ext>
                  </a:extLst>
                </p:cNvPr>
                <p:cNvSpPr/>
                <p:nvPr/>
              </p:nvSpPr>
              <p:spPr>
                <a:xfrm>
                  <a:off x="4172" y="1928"/>
                  <a:ext cx="47" cy="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1284" extrusionOk="0">
                      <a:moveTo>
                        <a:pt x="59" y="0"/>
                      </a:moveTo>
                      <a:lnTo>
                        <a:pt x="50" y="0"/>
                      </a:lnTo>
                      <a:lnTo>
                        <a:pt x="50" y="24"/>
                      </a:lnTo>
                      <a:lnTo>
                        <a:pt x="37" y="24"/>
                      </a:lnTo>
                      <a:lnTo>
                        <a:pt x="37" y="38"/>
                      </a:lnTo>
                      <a:lnTo>
                        <a:pt x="65" y="38"/>
                      </a:lnTo>
                      <a:lnTo>
                        <a:pt x="65" y="46"/>
                      </a:lnTo>
                      <a:lnTo>
                        <a:pt x="102" y="46"/>
                      </a:lnTo>
                      <a:lnTo>
                        <a:pt x="102" y="52"/>
                      </a:lnTo>
                      <a:lnTo>
                        <a:pt x="132" y="52"/>
                      </a:lnTo>
                      <a:lnTo>
                        <a:pt x="132" y="60"/>
                      </a:lnTo>
                      <a:lnTo>
                        <a:pt x="168" y="60"/>
                      </a:lnTo>
                      <a:lnTo>
                        <a:pt x="168" y="66"/>
                      </a:lnTo>
                      <a:lnTo>
                        <a:pt x="196" y="66"/>
                      </a:lnTo>
                      <a:lnTo>
                        <a:pt x="196" y="75"/>
                      </a:lnTo>
                      <a:lnTo>
                        <a:pt x="227" y="75"/>
                      </a:lnTo>
                      <a:lnTo>
                        <a:pt x="227" y="83"/>
                      </a:lnTo>
                      <a:lnTo>
                        <a:pt x="255" y="83"/>
                      </a:lnTo>
                      <a:lnTo>
                        <a:pt x="255" y="97"/>
                      </a:lnTo>
                      <a:lnTo>
                        <a:pt x="283" y="97"/>
                      </a:lnTo>
                      <a:lnTo>
                        <a:pt x="283" y="103"/>
                      </a:lnTo>
                      <a:lnTo>
                        <a:pt x="320" y="103"/>
                      </a:lnTo>
                      <a:lnTo>
                        <a:pt x="320" y="112"/>
                      </a:lnTo>
                      <a:lnTo>
                        <a:pt x="342" y="112"/>
                      </a:lnTo>
                      <a:lnTo>
                        <a:pt x="342" y="119"/>
                      </a:lnTo>
                      <a:lnTo>
                        <a:pt x="387" y="119"/>
                      </a:lnTo>
                      <a:lnTo>
                        <a:pt x="387" y="134"/>
                      </a:lnTo>
                      <a:lnTo>
                        <a:pt x="409" y="134"/>
                      </a:lnTo>
                      <a:lnTo>
                        <a:pt x="409" y="149"/>
                      </a:lnTo>
                      <a:lnTo>
                        <a:pt x="401" y="149"/>
                      </a:lnTo>
                      <a:lnTo>
                        <a:pt x="401" y="178"/>
                      </a:lnTo>
                      <a:lnTo>
                        <a:pt x="393" y="178"/>
                      </a:lnTo>
                      <a:lnTo>
                        <a:pt x="393" y="200"/>
                      </a:lnTo>
                      <a:lnTo>
                        <a:pt x="387" y="200"/>
                      </a:lnTo>
                      <a:lnTo>
                        <a:pt x="387" y="222"/>
                      </a:lnTo>
                      <a:lnTo>
                        <a:pt x="372" y="222"/>
                      </a:lnTo>
                      <a:lnTo>
                        <a:pt x="372" y="251"/>
                      </a:lnTo>
                      <a:lnTo>
                        <a:pt x="365" y="251"/>
                      </a:lnTo>
                      <a:lnTo>
                        <a:pt x="365" y="273"/>
                      </a:lnTo>
                      <a:lnTo>
                        <a:pt x="350" y="273"/>
                      </a:lnTo>
                      <a:lnTo>
                        <a:pt x="350" y="297"/>
                      </a:lnTo>
                      <a:lnTo>
                        <a:pt x="342" y="297"/>
                      </a:lnTo>
                      <a:lnTo>
                        <a:pt x="342" y="319"/>
                      </a:lnTo>
                      <a:lnTo>
                        <a:pt x="337" y="319"/>
                      </a:lnTo>
                      <a:lnTo>
                        <a:pt x="337" y="370"/>
                      </a:lnTo>
                      <a:lnTo>
                        <a:pt x="320" y="370"/>
                      </a:lnTo>
                      <a:lnTo>
                        <a:pt x="320" y="398"/>
                      </a:lnTo>
                      <a:lnTo>
                        <a:pt x="314" y="398"/>
                      </a:lnTo>
                      <a:lnTo>
                        <a:pt x="314" y="421"/>
                      </a:lnTo>
                      <a:lnTo>
                        <a:pt x="300" y="421"/>
                      </a:lnTo>
                      <a:lnTo>
                        <a:pt x="300" y="436"/>
                      </a:lnTo>
                      <a:lnTo>
                        <a:pt x="292" y="436"/>
                      </a:lnTo>
                      <a:lnTo>
                        <a:pt x="292" y="473"/>
                      </a:lnTo>
                      <a:lnTo>
                        <a:pt x="283" y="473"/>
                      </a:lnTo>
                      <a:lnTo>
                        <a:pt x="283" y="495"/>
                      </a:lnTo>
                      <a:lnTo>
                        <a:pt x="278" y="495"/>
                      </a:lnTo>
                      <a:lnTo>
                        <a:pt x="278" y="517"/>
                      </a:lnTo>
                      <a:lnTo>
                        <a:pt x="263" y="517"/>
                      </a:lnTo>
                      <a:lnTo>
                        <a:pt x="263" y="541"/>
                      </a:lnTo>
                      <a:lnTo>
                        <a:pt x="255" y="541"/>
                      </a:lnTo>
                      <a:lnTo>
                        <a:pt x="255" y="569"/>
                      </a:lnTo>
                      <a:lnTo>
                        <a:pt x="247" y="569"/>
                      </a:lnTo>
                      <a:lnTo>
                        <a:pt x="247" y="600"/>
                      </a:lnTo>
                      <a:lnTo>
                        <a:pt x="233" y="600"/>
                      </a:lnTo>
                      <a:lnTo>
                        <a:pt x="233" y="614"/>
                      </a:lnTo>
                      <a:lnTo>
                        <a:pt x="227" y="614"/>
                      </a:lnTo>
                      <a:lnTo>
                        <a:pt x="227" y="642"/>
                      </a:lnTo>
                      <a:lnTo>
                        <a:pt x="219" y="642"/>
                      </a:lnTo>
                      <a:lnTo>
                        <a:pt x="219" y="693"/>
                      </a:lnTo>
                      <a:lnTo>
                        <a:pt x="204" y="693"/>
                      </a:lnTo>
                      <a:lnTo>
                        <a:pt x="204" y="717"/>
                      </a:lnTo>
                      <a:lnTo>
                        <a:pt x="196" y="717"/>
                      </a:lnTo>
                      <a:lnTo>
                        <a:pt x="196" y="739"/>
                      </a:lnTo>
                      <a:lnTo>
                        <a:pt x="182" y="739"/>
                      </a:lnTo>
                      <a:lnTo>
                        <a:pt x="182" y="768"/>
                      </a:lnTo>
                      <a:lnTo>
                        <a:pt x="174" y="768"/>
                      </a:lnTo>
                      <a:lnTo>
                        <a:pt x="174" y="790"/>
                      </a:lnTo>
                      <a:lnTo>
                        <a:pt x="168" y="790"/>
                      </a:lnTo>
                      <a:lnTo>
                        <a:pt x="168" y="813"/>
                      </a:lnTo>
                      <a:lnTo>
                        <a:pt x="160" y="813"/>
                      </a:lnTo>
                      <a:lnTo>
                        <a:pt x="160" y="842"/>
                      </a:lnTo>
                      <a:lnTo>
                        <a:pt x="146" y="842"/>
                      </a:lnTo>
                      <a:lnTo>
                        <a:pt x="146" y="873"/>
                      </a:lnTo>
                      <a:lnTo>
                        <a:pt x="137" y="873"/>
                      </a:lnTo>
                      <a:lnTo>
                        <a:pt x="137" y="886"/>
                      </a:lnTo>
                      <a:lnTo>
                        <a:pt x="132" y="886"/>
                      </a:lnTo>
                      <a:lnTo>
                        <a:pt x="132" y="915"/>
                      </a:lnTo>
                      <a:lnTo>
                        <a:pt x="117" y="915"/>
                      </a:lnTo>
                      <a:lnTo>
                        <a:pt x="117" y="937"/>
                      </a:lnTo>
                      <a:lnTo>
                        <a:pt x="109" y="937"/>
                      </a:lnTo>
                      <a:lnTo>
                        <a:pt x="109" y="968"/>
                      </a:lnTo>
                      <a:lnTo>
                        <a:pt x="102" y="968"/>
                      </a:lnTo>
                      <a:lnTo>
                        <a:pt x="102" y="989"/>
                      </a:lnTo>
                      <a:lnTo>
                        <a:pt x="95" y="989"/>
                      </a:lnTo>
                      <a:lnTo>
                        <a:pt x="95" y="1012"/>
                      </a:lnTo>
                      <a:lnTo>
                        <a:pt x="87" y="1012"/>
                      </a:lnTo>
                      <a:lnTo>
                        <a:pt x="87" y="1042"/>
                      </a:lnTo>
                      <a:lnTo>
                        <a:pt x="81" y="1042"/>
                      </a:lnTo>
                      <a:lnTo>
                        <a:pt x="81" y="1056"/>
                      </a:lnTo>
                      <a:lnTo>
                        <a:pt x="65" y="1056"/>
                      </a:lnTo>
                      <a:lnTo>
                        <a:pt x="65" y="1085"/>
                      </a:lnTo>
                      <a:lnTo>
                        <a:pt x="59" y="1085"/>
                      </a:lnTo>
                      <a:lnTo>
                        <a:pt x="59" y="1116"/>
                      </a:lnTo>
                      <a:lnTo>
                        <a:pt x="50" y="1116"/>
                      </a:lnTo>
                      <a:lnTo>
                        <a:pt x="50" y="1145"/>
                      </a:lnTo>
                      <a:lnTo>
                        <a:pt x="37" y="1145"/>
                      </a:lnTo>
                      <a:lnTo>
                        <a:pt x="37" y="1159"/>
                      </a:lnTo>
                      <a:lnTo>
                        <a:pt x="28" y="1159"/>
                      </a:lnTo>
                      <a:lnTo>
                        <a:pt x="28" y="1190"/>
                      </a:lnTo>
                      <a:lnTo>
                        <a:pt x="22" y="1190"/>
                      </a:lnTo>
                      <a:lnTo>
                        <a:pt x="22" y="1210"/>
                      </a:lnTo>
                      <a:lnTo>
                        <a:pt x="15" y="1210"/>
                      </a:lnTo>
                      <a:lnTo>
                        <a:pt x="15" y="1233"/>
                      </a:lnTo>
                      <a:lnTo>
                        <a:pt x="0" y="1233"/>
                      </a:lnTo>
                      <a:lnTo>
                        <a:pt x="0" y="1278"/>
                      </a:lnTo>
                      <a:lnTo>
                        <a:pt x="28" y="1278"/>
                      </a:lnTo>
                      <a:lnTo>
                        <a:pt x="28" y="1284"/>
                      </a:lnTo>
                      <a:lnTo>
                        <a:pt x="65" y="1284"/>
                      </a:lnTo>
                      <a:lnTo>
                        <a:pt x="65" y="1278"/>
                      </a:lnTo>
                      <a:lnTo>
                        <a:pt x="81" y="1278"/>
                      </a:lnTo>
                      <a:lnTo>
                        <a:pt x="81" y="1247"/>
                      </a:lnTo>
                      <a:lnTo>
                        <a:pt x="87" y="1247"/>
                      </a:lnTo>
                      <a:lnTo>
                        <a:pt x="87" y="1227"/>
                      </a:lnTo>
                      <a:lnTo>
                        <a:pt x="95" y="1227"/>
                      </a:lnTo>
                      <a:lnTo>
                        <a:pt x="95" y="1196"/>
                      </a:lnTo>
                      <a:lnTo>
                        <a:pt x="102" y="1196"/>
                      </a:lnTo>
                      <a:lnTo>
                        <a:pt x="102" y="1168"/>
                      </a:lnTo>
                      <a:lnTo>
                        <a:pt x="109" y="1168"/>
                      </a:lnTo>
                      <a:lnTo>
                        <a:pt x="109" y="1153"/>
                      </a:lnTo>
                      <a:lnTo>
                        <a:pt x="117" y="1153"/>
                      </a:lnTo>
                      <a:lnTo>
                        <a:pt x="117" y="1131"/>
                      </a:lnTo>
                      <a:lnTo>
                        <a:pt x="132" y="1131"/>
                      </a:lnTo>
                      <a:lnTo>
                        <a:pt x="132" y="1093"/>
                      </a:lnTo>
                      <a:lnTo>
                        <a:pt x="137" y="1093"/>
                      </a:lnTo>
                      <a:lnTo>
                        <a:pt x="137" y="1071"/>
                      </a:lnTo>
                      <a:lnTo>
                        <a:pt x="146" y="1071"/>
                      </a:lnTo>
                      <a:lnTo>
                        <a:pt x="146" y="1042"/>
                      </a:lnTo>
                      <a:lnTo>
                        <a:pt x="160" y="1042"/>
                      </a:lnTo>
                      <a:lnTo>
                        <a:pt x="160" y="1012"/>
                      </a:lnTo>
                      <a:lnTo>
                        <a:pt x="168" y="1012"/>
                      </a:lnTo>
                      <a:lnTo>
                        <a:pt x="168" y="989"/>
                      </a:lnTo>
                      <a:lnTo>
                        <a:pt x="174" y="989"/>
                      </a:lnTo>
                      <a:lnTo>
                        <a:pt x="174" y="952"/>
                      </a:lnTo>
                      <a:lnTo>
                        <a:pt x="182" y="952"/>
                      </a:lnTo>
                      <a:lnTo>
                        <a:pt x="182" y="932"/>
                      </a:lnTo>
                      <a:lnTo>
                        <a:pt x="196" y="932"/>
                      </a:lnTo>
                      <a:lnTo>
                        <a:pt x="196" y="915"/>
                      </a:lnTo>
                      <a:lnTo>
                        <a:pt x="204" y="915"/>
                      </a:lnTo>
                      <a:lnTo>
                        <a:pt x="204" y="886"/>
                      </a:lnTo>
                      <a:lnTo>
                        <a:pt x="219" y="886"/>
                      </a:lnTo>
                      <a:lnTo>
                        <a:pt x="219" y="836"/>
                      </a:lnTo>
                      <a:lnTo>
                        <a:pt x="227" y="836"/>
                      </a:lnTo>
                      <a:lnTo>
                        <a:pt x="227" y="805"/>
                      </a:lnTo>
                      <a:lnTo>
                        <a:pt x="233" y="805"/>
                      </a:lnTo>
                      <a:lnTo>
                        <a:pt x="233" y="776"/>
                      </a:lnTo>
                      <a:lnTo>
                        <a:pt x="247" y="776"/>
                      </a:lnTo>
                      <a:lnTo>
                        <a:pt x="247" y="753"/>
                      </a:lnTo>
                      <a:lnTo>
                        <a:pt x="255" y="753"/>
                      </a:lnTo>
                      <a:lnTo>
                        <a:pt x="255" y="717"/>
                      </a:lnTo>
                      <a:lnTo>
                        <a:pt x="263" y="717"/>
                      </a:lnTo>
                      <a:lnTo>
                        <a:pt x="263" y="693"/>
                      </a:lnTo>
                      <a:lnTo>
                        <a:pt x="278" y="693"/>
                      </a:lnTo>
                      <a:lnTo>
                        <a:pt x="278" y="680"/>
                      </a:lnTo>
                      <a:lnTo>
                        <a:pt x="283" y="680"/>
                      </a:lnTo>
                      <a:lnTo>
                        <a:pt x="283" y="651"/>
                      </a:lnTo>
                      <a:lnTo>
                        <a:pt x="292" y="651"/>
                      </a:lnTo>
                      <a:lnTo>
                        <a:pt x="292" y="620"/>
                      </a:lnTo>
                      <a:lnTo>
                        <a:pt x="300" y="620"/>
                      </a:lnTo>
                      <a:lnTo>
                        <a:pt x="300" y="600"/>
                      </a:lnTo>
                      <a:lnTo>
                        <a:pt x="314" y="600"/>
                      </a:lnTo>
                      <a:lnTo>
                        <a:pt x="314" y="569"/>
                      </a:lnTo>
                      <a:lnTo>
                        <a:pt x="320" y="569"/>
                      </a:lnTo>
                      <a:lnTo>
                        <a:pt x="320" y="541"/>
                      </a:lnTo>
                      <a:lnTo>
                        <a:pt x="337" y="541"/>
                      </a:lnTo>
                      <a:lnTo>
                        <a:pt x="337" y="489"/>
                      </a:lnTo>
                      <a:lnTo>
                        <a:pt x="342" y="489"/>
                      </a:lnTo>
                      <a:lnTo>
                        <a:pt x="342" y="458"/>
                      </a:lnTo>
                      <a:lnTo>
                        <a:pt x="350" y="458"/>
                      </a:lnTo>
                      <a:lnTo>
                        <a:pt x="350" y="436"/>
                      </a:lnTo>
                      <a:lnTo>
                        <a:pt x="365" y="436"/>
                      </a:lnTo>
                      <a:lnTo>
                        <a:pt x="365" y="415"/>
                      </a:lnTo>
                      <a:lnTo>
                        <a:pt x="372" y="415"/>
                      </a:lnTo>
                      <a:lnTo>
                        <a:pt x="372" y="385"/>
                      </a:lnTo>
                      <a:lnTo>
                        <a:pt x="387" y="385"/>
                      </a:lnTo>
                      <a:lnTo>
                        <a:pt x="387" y="356"/>
                      </a:lnTo>
                      <a:lnTo>
                        <a:pt x="393" y="356"/>
                      </a:lnTo>
                      <a:lnTo>
                        <a:pt x="393" y="333"/>
                      </a:lnTo>
                      <a:lnTo>
                        <a:pt x="401" y="333"/>
                      </a:lnTo>
                      <a:lnTo>
                        <a:pt x="401" y="304"/>
                      </a:lnTo>
                      <a:lnTo>
                        <a:pt x="409" y="304"/>
                      </a:lnTo>
                      <a:lnTo>
                        <a:pt x="409" y="273"/>
                      </a:lnTo>
                      <a:lnTo>
                        <a:pt x="424" y="273"/>
                      </a:lnTo>
                      <a:lnTo>
                        <a:pt x="424" y="251"/>
                      </a:lnTo>
                      <a:lnTo>
                        <a:pt x="429" y="251"/>
                      </a:lnTo>
                      <a:lnTo>
                        <a:pt x="429" y="222"/>
                      </a:lnTo>
                      <a:lnTo>
                        <a:pt x="437" y="222"/>
                      </a:lnTo>
                      <a:lnTo>
                        <a:pt x="437" y="200"/>
                      </a:lnTo>
                      <a:lnTo>
                        <a:pt x="446" y="200"/>
                      </a:lnTo>
                      <a:lnTo>
                        <a:pt x="446" y="178"/>
                      </a:lnTo>
                      <a:lnTo>
                        <a:pt x="452" y="178"/>
                      </a:lnTo>
                      <a:lnTo>
                        <a:pt x="452" y="149"/>
                      </a:lnTo>
                      <a:lnTo>
                        <a:pt x="459" y="149"/>
                      </a:lnTo>
                      <a:lnTo>
                        <a:pt x="459" y="119"/>
                      </a:lnTo>
                      <a:lnTo>
                        <a:pt x="466" y="119"/>
                      </a:lnTo>
                      <a:lnTo>
                        <a:pt x="466" y="103"/>
                      </a:lnTo>
                      <a:lnTo>
                        <a:pt x="437" y="103"/>
                      </a:lnTo>
                      <a:lnTo>
                        <a:pt x="437" y="97"/>
                      </a:lnTo>
                      <a:lnTo>
                        <a:pt x="409" y="97"/>
                      </a:lnTo>
                      <a:lnTo>
                        <a:pt x="409" y="83"/>
                      </a:lnTo>
                      <a:lnTo>
                        <a:pt x="372" y="83"/>
                      </a:lnTo>
                      <a:lnTo>
                        <a:pt x="372" y="75"/>
                      </a:lnTo>
                      <a:lnTo>
                        <a:pt x="342" y="75"/>
                      </a:lnTo>
                      <a:lnTo>
                        <a:pt x="342" y="66"/>
                      </a:lnTo>
                      <a:lnTo>
                        <a:pt x="314" y="66"/>
                      </a:lnTo>
                      <a:lnTo>
                        <a:pt x="314" y="60"/>
                      </a:lnTo>
                      <a:lnTo>
                        <a:pt x="283" y="60"/>
                      </a:lnTo>
                      <a:lnTo>
                        <a:pt x="283" y="52"/>
                      </a:lnTo>
                      <a:lnTo>
                        <a:pt x="247" y="52"/>
                      </a:lnTo>
                      <a:lnTo>
                        <a:pt x="247" y="46"/>
                      </a:lnTo>
                      <a:lnTo>
                        <a:pt x="219" y="46"/>
                      </a:lnTo>
                      <a:lnTo>
                        <a:pt x="219" y="38"/>
                      </a:lnTo>
                      <a:lnTo>
                        <a:pt x="182" y="38"/>
                      </a:lnTo>
                      <a:lnTo>
                        <a:pt x="182" y="24"/>
                      </a:lnTo>
                      <a:lnTo>
                        <a:pt x="160" y="24"/>
                      </a:lnTo>
                      <a:lnTo>
                        <a:pt x="160" y="15"/>
                      </a:lnTo>
                      <a:lnTo>
                        <a:pt x="117" y="15"/>
                      </a:lnTo>
                      <a:lnTo>
                        <a:pt x="117" y="0"/>
                      </a:lnTo>
                      <a:lnTo>
                        <a:pt x="95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900;p10">
                  <a:extLst>
                    <a:ext uri="{FF2B5EF4-FFF2-40B4-BE49-F238E27FC236}">
                      <a16:creationId xmlns:a16="http://schemas.microsoft.com/office/drawing/2014/main" id="{4602B358-A005-2C4C-A58D-7504FE8BD4B2}"/>
                    </a:ext>
                  </a:extLst>
                </p:cNvPr>
                <p:cNvSpPr/>
                <p:nvPr/>
              </p:nvSpPr>
              <p:spPr>
                <a:xfrm>
                  <a:off x="4172" y="1927"/>
                  <a:ext cx="47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" h="1297" extrusionOk="0">
                      <a:moveTo>
                        <a:pt x="0" y="1277"/>
                      </a:moveTo>
                      <a:lnTo>
                        <a:pt x="409" y="147"/>
                      </a:lnTo>
                      <a:lnTo>
                        <a:pt x="37" y="37"/>
                      </a:lnTo>
                      <a:lnTo>
                        <a:pt x="59" y="0"/>
                      </a:lnTo>
                      <a:lnTo>
                        <a:pt x="466" y="116"/>
                      </a:lnTo>
                      <a:lnTo>
                        <a:pt x="65" y="1297"/>
                      </a:lnTo>
                      <a:lnTo>
                        <a:pt x="0" y="1277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901;p10">
                  <a:extLst>
                    <a:ext uri="{FF2B5EF4-FFF2-40B4-BE49-F238E27FC236}">
                      <a16:creationId xmlns:a16="http://schemas.microsoft.com/office/drawing/2014/main" id="{1350E98A-6F30-A24C-BAE1-A5B12ED91DDA}"/>
                    </a:ext>
                  </a:extLst>
                </p:cNvPr>
                <p:cNvSpPr/>
                <p:nvPr/>
              </p:nvSpPr>
              <p:spPr>
                <a:xfrm>
                  <a:off x="4175" y="1929"/>
                  <a:ext cx="40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48" extrusionOk="0">
                      <a:moveTo>
                        <a:pt x="31" y="0"/>
                      </a:moveTo>
                      <a:lnTo>
                        <a:pt x="0" y="88"/>
                      </a:lnTo>
                      <a:lnTo>
                        <a:pt x="59" y="68"/>
                      </a:lnTo>
                      <a:lnTo>
                        <a:pt x="373" y="148"/>
                      </a:lnTo>
                      <a:lnTo>
                        <a:pt x="396" y="97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902;p10">
                  <a:extLst>
                    <a:ext uri="{FF2B5EF4-FFF2-40B4-BE49-F238E27FC236}">
                      <a16:creationId xmlns:a16="http://schemas.microsoft.com/office/drawing/2014/main" id="{5F42E192-F068-5D49-8E3F-4EDBA6E06B0C}"/>
                    </a:ext>
                  </a:extLst>
                </p:cNvPr>
                <p:cNvSpPr/>
                <p:nvPr/>
              </p:nvSpPr>
              <p:spPr>
                <a:xfrm>
                  <a:off x="4175" y="1929"/>
                  <a:ext cx="40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48" extrusionOk="0">
                      <a:moveTo>
                        <a:pt x="31" y="0"/>
                      </a:moveTo>
                      <a:lnTo>
                        <a:pt x="0" y="88"/>
                      </a:lnTo>
                      <a:lnTo>
                        <a:pt x="59" y="68"/>
                      </a:lnTo>
                      <a:lnTo>
                        <a:pt x="373" y="148"/>
                      </a:lnTo>
                      <a:lnTo>
                        <a:pt x="396" y="97"/>
                      </a:lnTo>
                      <a:lnTo>
                        <a:pt x="31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81" name="Google Shape;903;p10">
                  <a:extLst>
                    <a:ext uri="{FF2B5EF4-FFF2-40B4-BE49-F238E27FC236}">
                      <a16:creationId xmlns:a16="http://schemas.microsoft.com/office/drawing/2014/main" id="{4D122544-C230-6543-91E9-26B41BB883DE}"/>
                    </a:ext>
                  </a:extLst>
                </p:cNvPr>
                <p:cNvCxnSpPr/>
                <p:nvPr/>
              </p:nvCxnSpPr>
              <p:spPr>
                <a:xfrm rot="10800000">
                  <a:off x="4178" y="1929"/>
                  <a:ext cx="4" cy="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82" name="Google Shape;904;p10">
                  <a:extLst>
                    <a:ext uri="{FF2B5EF4-FFF2-40B4-BE49-F238E27FC236}">
                      <a16:creationId xmlns:a16="http://schemas.microsoft.com/office/drawing/2014/main" id="{B6CF6BC5-BDF6-6543-A6F0-D5A6F6B551A3}"/>
                    </a:ext>
                  </a:extLst>
                </p:cNvPr>
                <p:cNvSpPr/>
                <p:nvPr/>
              </p:nvSpPr>
              <p:spPr>
                <a:xfrm>
                  <a:off x="4170" y="2024"/>
                  <a:ext cx="8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156" extrusionOk="0">
                      <a:moveTo>
                        <a:pt x="28" y="0"/>
                      </a:moveTo>
                      <a:lnTo>
                        <a:pt x="0" y="134"/>
                      </a:lnTo>
                      <a:lnTo>
                        <a:pt x="28" y="156"/>
                      </a:lnTo>
                      <a:lnTo>
                        <a:pt x="87" y="37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905;p10">
                  <a:extLst>
                    <a:ext uri="{FF2B5EF4-FFF2-40B4-BE49-F238E27FC236}">
                      <a16:creationId xmlns:a16="http://schemas.microsoft.com/office/drawing/2014/main" id="{4AD39925-D6A8-E546-BF46-12A51A9459DC}"/>
                    </a:ext>
                  </a:extLst>
                </p:cNvPr>
                <p:cNvSpPr/>
                <p:nvPr/>
              </p:nvSpPr>
              <p:spPr>
                <a:xfrm>
                  <a:off x="4170" y="2024"/>
                  <a:ext cx="8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" h="156" extrusionOk="0">
                      <a:moveTo>
                        <a:pt x="28" y="0"/>
                      </a:moveTo>
                      <a:lnTo>
                        <a:pt x="0" y="134"/>
                      </a:lnTo>
                      <a:lnTo>
                        <a:pt x="28" y="156"/>
                      </a:lnTo>
                      <a:lnTo>
                        <a:pt x="87" y="37"/>
                      </a:lnTo>
                      <a:lnTo>
                        <a:pt x="28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906;p10">
                  <a:extLst>
                    <a:ext uri="{FF2B5EF4-FFF2-40B4-BE49-F238E27FC236}">
                      <a16:creationId xmlns:a16="http://schemas.microsoft.com/office/drawing/2014/main" id="{65F54B7A-183D-0D4D-9626-A1733CD7F881}"/>
                    </a:ext>
                  </a:extLst>
                </p:cNvPr>
                <p:cNvSpPr/>
                <p:nvPr/>
              </p:nvSpPr>
              <p:spPr>
                <a:xfrm>
                  <a:off x="3925" y="1887"/>
                  <a:ext cx="256" cy="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" h="633" extrusionOk="0">
                      <a:moveTo>
                        <a:pt x="37" y="0"/>
                      </a:moveTo>
                      <a:lnTo>
                        <a:pt x="0" y="110"/>
                      </a:lnTo>
                      <a:lnTo>
                        <a:pt x="2516" y="633"/>
                      </a:lnTo>
                      <a:lnTo>
                        <a:pt x="2566" y="494"/>
                      </a:lnTo>
                      <a:lnTo>
                        <a:pt x="1234" y="176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907;p10">
                  <a:extLst>
                    <a:ext uri="{FF2B5EF4-FFF2-40B4-BE49-F238E27FC236}">
                      <a16:creationId xmlns:a16="http://schemas.microsoft.com/office/drawing/2014/main" id="{FC8896CA-E1A1-8D49-A9CB-D14ED928AABA}"/>
                    </a:ext>
                  </a:extLst>
                </p:cNvPr>
                <p:cNvSpPr/>
                <p:nvPr/>
              </p:nvSpPr>
              <p:spPr>
                <a:xfrm>
                  <a:off x="3925" y="1887"/>
                  <a:ext cx="256" cy="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" h="633" extrusionOk="0">
                      <a:moveTo>
                        <a:pt x="37" y="0"/>
                      </a:moveTo>
                      <a:lnTo>
                        <a:pt x="0" y="110"/>
                      </a:lnTo>
                      <a:lnTo>
                        <a:pt x="2516" y="633"/>
                      </a:lnTo>
                      <a:lnTo>
                        <a:pt x="2566" y="494"/>
                      </a:lnTo>
                      <a:lnTo>
                        <a:pt x="1234" y="176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908;p10">
                  <a:extLst>
                    <a:ext uri="{FF2B5EF4-FFF2-40B4-BE49-F238E27FC236}">
                      <a16:creationId xmlns:a16="http://schemas.microsoft.com/office/drawing/2014/main" id="{ADEE08D5-6927-7F43-8D5F-F012D21AC541}"/>
                    </a:ext>
                  </a:extLst>
                </p:cNvPr>
                <p:cNvSpPr/>
                <p:nvPr/>
              </p:nvSpPr>
              <p:spPr>
                <a:xfrm>
                  <a:off x="4007" y="1899"/>
                  <a:ext cx="73" cy="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222" extrusionOk="0">
                      <a:moveTo>
                        <a:pt x="0" y="0"/>
                      </a:moveTo>
                      <a:lnTo>
                        <a:pt x="22" y="80"/>
                      </a:lnTo>
                      <a:lnTo>
                        <a:pt x="685" y="222"/>
                      </a:lnTo>
                      <a:lnTo>
                        <a:pt x="729" y="139"/>
                      </a:lnTo>
                      <a:lnTo>
                        <a:pt x="642" y="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2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909;p10">
                  <a:extLst>
                    <a:ext uri="{FF2B5EF4-FFF2-40B4-BE49-F238E27FC236}">
                      <a16:creationId xmlns:a16="http://schemas.microsoft.com/office/drawing/2014/main" id="{8005616A-9CB0-5A41-A97F-6550717DB877}"/>
                    </a:ext>
                  </a:extLst>
                </p:cNvPr>
                <p:cNvSpPr/>
                <p:nvPr/>
              </p:nvSpPr>
              <p:spPr>
                <a:xfrm>
                  <a:off x="4007" y="1899"/>
                  <a:ext cx="73" cy="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222" extrusionOk="0">
                      <a:moveTo>
                        <a:pt x="0" y="0"/>
                      </a:moveTo>
                      <a:lnTo>
                        <a:pt x="22" y="80"/>
                      </a:lnTo>
                      <a:lnTo>
                        <a:pt x="685" y="222"/>
                      </a:lnTo>
                      <a:lnTo>
                        <a:pt x="729" y="139"/>
                      </a:lnTo>
                      <a:lnTo>
                        <a:pt x="642" y="8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88" name="Google Shape;910;p10">
                  <a:extLst>
                    <a:ext uri="{FF2B5EF4-FFF2-40B4-BE49-F238E27FC236}">
                      <a16:creationId xmlns:a16="http://schemas.microsoft.com/office/drawing/2014/main" id="{2032B2B0-13BA-F649-B5B2-67D745AC41E2}"/>
                    </a:ext>
                  </a:extLst>
                </p:cNvPr>
                <p:cNvCxnSpPr/>
                <p:nvPr/>
              </p:nvCxnSpPr>
              <p:spPr>
                <a:xfrm>
                  <a:off x="4068" y="1909"/>
                  <a:ext cx="7" cy="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89" name="Google Shape;911;p10">
                  <a:extLst>
                    <a:ext uri="{FF2B5EF4-FFF2-40B4-BE49-F238E27FC236}">
                      <a16:creationId xmlns:a16="http://schemas.microsoft.com/office/drawing/2014/main" id="{F5A80C22-FF0F-9E4E-B65A-B5260FA0BAAF}"/>
                    </a:ext>
                  </a:extLst>
                </p:cNvPr>
                <p:cNvSpPr/>
                <p:nvPr/>
              </p:nvSpPr>
              <p:spPr>
                <a:xfrm>
                  <a:off x="4007" y="1893"/>
                  <a:ext cx="64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212" extrusionOk="0">
                      <a:moveTo>
                        <a:pt x="15" y="0"/>
                      </a:moveTo>
                      <a:lnTo>
                        <a:pt x="0" y="80"/>
                      </a:lnTo>
                      <a:lnTo>
                        <a:pt x="605" y="212"/>
                      </a:lnTo>
                      <a:lnTo>
                        <a:pt x="642" y="148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" name="Google Shape;912;p10">
                  <a:extLst>
                    <a:ext uri="{FF2B5EF4-FFF2-40B4-BE49-F238E27FC236}">
                      <a16:creationId xmlns:a16="http://schemas.microsoft.com/office/drawing/2014/main" id="{31F42D13-40DF-A645-8D34-033593035856}"/>
                    </a:ext>
                  </a:extLst>
                </p:cNvPr>
                <p:cNvSpPr/>
                <p:nvPr/>
              </p:nvSpPr>
              <p:spPr>
                <a:xfrm>
                  <a:off x="4007" y="1893"/>
                  <a:ext cx="64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212" extrusionOk="0">
                      <a:moveTo>
                        <a:pt x="15" y="0"/>
                      </a:moveTo>
                      <a:lnTo>
                        <a:pt x="0" y="80"/>
                      </a:lnTo>
                      <a:lnTo>
                        <a:pt x="605" y="212"/>
                      </a:lnTo>
                      <a:lnTo>
                        <a:pt x="642" y="148"/>
                      </a:lnTo>
                      <a:lnTo>
                        <a:pt x="15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913;p10">
                  <a:extLst>
                    <a:ext uri="{FF2B5EF4-FFF2-40B4-BE49-F238E27FC236}">
                      <a16:creationId xmlns:a16="http://schemas.microsoft.com/office/drawing/2014/main" id="{05B854DB-033F-4B4C-92CD-67468CB53849}"/>
                    </a:ext>
                  </a:extLst>
                </p:cNvPr>
                <p:cNvSpPr/>
                <p:nvPr/>
              </p:nvSpPr>
              <p:spPr>
                <a:xfrm>
                  <a:off x="3870" y="1905"/>
                  <a:ext cx="300" cy="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5" h="1919" extrusionOk="0">
                      <a:moveTo>
                        <a:pt x="525" y="0"/>
                      </a:moveTo>
                      <a:lnTo>
                        <a:pt x="0" y="1328"/>
                      </a:lnTo>
                      <a:lnTo>
                        <a:pt x="2490" y="1919"/>
                      </a:lnTo>
                      <a:lnTo>
                        <a:pt x="2995" y="554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3" name="Google Shape;914;p10">
                <a:extLst>
                  <a:ext uri="{FF2B5EF4-FFF2-40B4-BE49-F238E27FC236}">
                    <a16:creationId xmlns:a16="http://schemas.microsoft.com/office/drawing/2014/main" id="{FBB11EBC-6A14-D444-9490-763EAF599828}"/>
                  </a:ext>
                </a:extLst>
              </p:cNvPr>
              <p:cNvSpPr/>
              <p:nvPr/>
            </p:nvSpPr>
            <p:spPr>
              <a:xfrm>
                <a:off x="3870" y="1905"/>
                <a:ext cx="300" cy="147"/>
              </a:xfrm>
              <a:custGeom>
                <a:avLst/>
                <a:gdLst/>
                <a:ahLst/>
                <a:cxnLst/>
                <a:rect l="l" t="t" r="r" b="b"/>
                <a:pathLst>
                  <a:path w="2995" h="1919" extrusionOk="0">
                    <a:moveTo>
                      <a:pt x="525" y="0"/>
                    </a:moveTo>
                    <a:lnTo>
                      <a:pt x="0" y="1328"/>
                    </a:lnTo>
                    <a:lnTo>
                      <a:pt x="2490" y="1919"/>
                    </a:lnTo>
                    <a:lnTo>
                      <a:pt x="2995" y="554"/>
                    </a:lnTo>
                    <a:lnTo>
                      <a:pt x="525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915;p10">
                <a:extLst>
                  <a:ext uri="{FF2B5EF4-FFF2-40B4-BE49-F238E27FC236}">
                    <a16:creationId xmlns:a16="http://schemas.microsoft.com/office/drawing/2014/main" id="{A999C814-5284-6847-A00A-2F8865FD6AAB}"/>
                  </a:ext>
                </a:extLst>
              </p:cNvPr>
              <p:cNvSpPr/>
              <p:nvPr/>
            </p:nvSpPr>
            <p:spPr>
              <a:xfrm>
                <a:off x="3885" y="1907"/>
                <a:ext cx="266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1851" extrusionOk="0">
                    <a:moveTo>
                      <a:pt x="474" y="0"/>
                    </a:moveTo>
                    <a:lnTo>
                      <a:pt x="474" y="28"/>
                    </a:lnTo>
                    <a:lnTo>
                      <a:pt x="466" y="28"/>
                    </a:lnTo>
                    <a:lnTo>
                      <a:pt x="466" y="59"/>
                    </a:lnTo>
                    <a:lnTo>
                      <a:pt x="460" y="59"/>
                    </a:lnTo>
                    <a:lnTo>
                      <a:pt x="460" y="89"/>
                    </a:lnTo>
                    <a:lnTo>
                      <a:pt x="451" y="89"/>
                    </a:lnTo>
                    <a:lnTo>
                      <a:pt x="451" y="111"/>
                    </a:lnTo>
                    <a:lnTo>
                      <a:pt x="438" y="111"/>
                    </a:lnTo>
                    <a:lnTo>
                      <a:pt x="438" y="133"/>
                    </a:lnTo>
                    <a:lnTo>
                      <a:pt x="429" y="133"/>
                    </a:lnTo>
                    <a:lnTo>
                      <a:pt x="429" y="184"/>
                    </a:lnTo>
                    <a:lnTo>
                      <a:pt x="416" y="184"/>
                    </a:lnTo>
                    <a:lnTo>
                      <a:pt x="416" y="208"/>
                    </a:lnTo>
                    <a:lnTo>
                      <a:pt x="409" y="208"/>
                    </a:lnTo>
                    <a:lnTo>
                      <a:pt x="409" y="228"/>
                    </a:lnTo>
                    <a:lnTo>
                      <a:pt x="392" y="228"/>
                    </a:lnTo>
                    <a:lnTo>
                      <a:pt x="392" y="272"/>
                    </a:lnTo>
                    <a:lnTo>
                      <a:pt x="379" y="272"/>
                    </a:lnTo>
                    <a:lnTo>
                      <a:pt x="379" y="310"/>
                    </a:lnTo>
                    <a:lnTo>
                      <a:pt x="373" y="310"/>
                    </a:lnTo>
                    <a:lnTo>
                      <a:pt x="373" y="332"/>
                    </a:lnTo>
                    <a:lnTo>
                      <a:pt x="357" y="332"/>
                    </a:lnTo>
                    <a:lnTo>
                      <a:pt x="357" y="375"/>
                    </a:lnTo>
                    <a:lnTo>
                      <a:pt x="342" y="375"/>
                    </a:lnTo>
                    <a:lnTo>
                      <a:pt x="342" y="406"/>
                    </a:lnTo>
                    <a:lnTo>
                      <a:pt x="336" y="406"/>
                    </a:lnTo>
                    <a:lnTo>
                      <a:pt x="336" y="435"/>
                    </a:lnTo>
                    <a:lnTo>
                      <a:pt x="320" y="435"/>
                    </a:lnTo>
                    <a:lnTo>
                      <a:pt x="320" y="472"/>
                    </a:lnTo>
                    <a:lnTo>
                      <a:pt x="305" y="472"/>
                    </a:lnTo>
                    <a:lnTo>
                      <a:pt x="305" y="509"/>
                    </a:lnTo>
                    <a:lnTo>
                      <a:pt x="300" y="509"/>
                    </a:lnTo>
                    <a:lnTo>
                      <a:pt x="300" y="531"/>
                    </a:lnTo>
                    <a:lnTo>
                      <a:pt x="292" y="531"/>
                    </a:lnTo>
                    <a:lnTo>
                      <a:pt x="292" y="545"/>
                    </a:lnTo>
                    <a:lnTo>
                      <a:pt x="277" y="545"/>
                    </a:lnTo>
                    <a:lnTo>
                      <a:pt x="277" y="576"/>
                    </a:lnTo>
                    <a:lnTo>
                      <a:pt x="270" y="576"/>
                    </a:lnTo>
                    <a:lnTo>
                      <a:pt x="270" y="605"/>
                    </a:lnTo>
                    <a:lnTo>
                      <a:pt x="263" y="605"/>
                    </a:lnTo>
                    <a:lnTo>
                      <a:pt x="263" y="628"/>
                    </a:lnTo>
                    <a:lnTo>
                      <a:pt x="255" y="628"/>
                    </a:lnTo>
                    <a:lnTo>
                      <a:pt x="255" y="650"/>
                    </a:lnTo>
                    <a:lnTo>
                      <a:pt x="241" y="650"/>
                    </a:lnTo>
                    <a:lnTo>
                      <a:pt x="241" y="670"/>
                    </a:lnTo>
                    <a:lnTo>
                      <a:pt x="233" y="670"/>
                    </a:lnTo>
                    <a:lnTo>
                      <a:pt x="233" y="708"/>
                    </a:lnTo>
                    <a:lnTo>
                      <a:pt x="227" y="708"/>
                    </a:lnTo>
                    <a:lnTo>
                      <a:pt x="227" y="723"/>
                    </a:lnTo>
                    <a:lnTo>
                      <a:pt x="218" y="723"/>
                    </a:lnTo>
                    <a:lnTo>
                      <a:pt x="218" y="753"/>
                    </a:lnTo>
                    <a:lnTo>
                      <a:pt x="205" y="753"/>
                    </a:lnTo>
                    <a:lnTo>
                      <a:pt x="205" y="804"/>
                    </a:lnTo>
                    <a:lnTo>
                      <a:pt x="196" y="804"/>
                    </a:lnTo>
                    <a:lnTo>
                      <a:pt x="196" y="826"/>
                    </a:lnTo>
                    <a:lnTo>
                      <a:pt x="183" y="826"/>
                    </a:lnTo>
                    <a:lnTo>
                      <a:pt x="183" y="849"/>
                    </a:lnTo>
                    <a:lnTo>
                      <a:pt x="176" y="849"/>
                    </a:lnTo>
                    <a:lnTo>
                      <a:pt x="176" y="872"/>
                    </a:lnTo>
                    <a:lnTo>
                      <a:pt x="160" y="872"/>
                    </a:lnTo>
                    <a:lnTo>
                      <a:pt x="160" y="892"/>
                    </a:lnTo>
                    <a:lnTo>
                      <a:pt x="154" y="892"/>
                    </a:lnTo>
                    <a:lnTo>
                      <a:pt x="154" y="923"/>
                    </a:lnTo>
                    <a:lnTo>
                      <a:pt x="146" y="923"/>
                    </a:lnTo>
                    <a:lnTo>
                      <a:pt x="146" y="952"/>
                    </a:lnTo>
                    <a:lnTo>
                      <a:pt x="140" y="952"/>
                    </a:lnTo>
                    <a:lnTo>
                      <a:pt x="140" y="982"/>
                    </a:lnTo>
                    <a:lnTo>
                      <a:pt x="124" y="982"/>
                    </a:lnTo>
                    <a:lnTo>
                      <a:pt x="124" y="989"/>
                    </a:lnTo>
                    <a:lnTo>
                      <a:pt x="118" y="989"/>
                    </a:lnTo>
                    <a:lnTo>
                      <a:pt x="118" y="1025"/>
                    </a:lnTo>
                    <a:lnTo>
                      <a:pt x="109" y="1025"/>
                    </a:lnTo>
                    <a:lnTo>
                      <a:pt x="109" y="1048"/>
                    </a:lnTo>
                    <a:lnTo>
                      <a:pt x="103" y="1048"/>
                    </a:lnTo>
                    <a:lnTo>
                      <a:pt x="103" y="1077"/>
                    </a:lnTo>
                    <a:lnTo>
                      <a:pt x="96" y="1077"/>
                    </a:lnTo>
                    <a:lnTo>
                      <a:pt x="96" y="1093"/>
                    </a:lnTo>
                    <a:lnTo>
                      <a:pt x="87" y="1093"/>
                    </a:lnTo>
                    <a:lnTo>
                      <a:pt x="87" y="1121"/>
                    </a:lnTo>
                    <a:lnTo>
                      <a:pt x="73" y="1121"/>
                    </a:lnTo>
                    <a:lnTo>
                      <a:pt x="73" y="1150"/>
                    </a:lnTo>
                    <a:lnTo>
                      <a:pt x="67" y="1150"/>
                    </a:lnTo>
                    <a:lnTo>
                      <a:pt x="67" y="1167"/>
                    </a:lnTo>
                    <a:lnTo>
                      <a:pt x="59" y="1167"/>
                    </a:lnTo>
                    <a:lnTo>
                      <a:pt x="59" y="1196"/>
                    </a:lnTo>
                    <a:lnTo>
                      <a:pt x="44" y="1196"/>
                    </a:lnTo>
                    <a:lnTo>
                      <a:pt x="44" y="1224"/>
                    </a:lnTo>
                    <a:lnTo>
                      <a:pt x="37" y="1224"/>
                    </a:lnTo>
                    <a:lnTo>
                      <a:pt x="37" y="1247"/>
                    </a:lnTo>
                    <a:lnTo>
                      <a:pt x="31" y="1247"/>
                    </a:lnTo>
                    <a:lnTo>
                      <a:pt x="31" y="1269"/>
                    </a:lnTo>
                    <a:lnTo>
                      <a:pt x="22" y="1269"/>
                    </a:lnTo>
                    <a:lnTo>
                      <a:pt x="22" y="1297"/>
                    </a:lnTo>
                    <a:lnTo>
                      <a:pt x="9" y="1297"/>
                    </a:lnTo>
                    <a:lnTo>
                      <a:pt x="9" y="1321"/>
                    </a:lnTo>
                    <a:lnTo>
                      <a:pt x="0" y="1321"/>
                    </a:lnTo>
                    <a:lnTo>
                      <a:pt x="0" y="1343"/>
                    </a:lnTo>
                    <a:lnTo>
                      <a:pt x="37" y="1343"/>
                    </a:lnTo>
                    <a:lnTo>
                      <a:pt x="37" y="1352"/>
                    </a:lnTo>
                    <a:lnTo>
                      <a:pt x="73" y="1352"/>
                    </a:lnTo>
                    <a:lnTo>
                      <a:pt x="73" y="1357"/>
                    </a:lnTo>
                    <a:lnTo>
                      <a:pt x="109" y="1357"/>
                    </a:lnTo>
                    <a:lnTo>
                      <a:pt x="109" y="1365"/>
                    </a:lnTo>
                    <a:lnTo>
                      <a:pt x="146" y="1365"/>
                    </a:lnTo>
                    <a:lnTo>
                      <a:pt x="146" y="1380"/>
                    </a:lnTo>
                    <a:lnTo>
                      <a:pt x="196" y="1380"/>
                    </a:lnTo>
                    <a:lnTo>
                      <a:pt x="196" y="1388"/>
                    </a:lnTo>
                    <a:lnTo>
                      <a:pt x="227" y="1388"/>
                    </a:lnTo>
                    <a:lnTo>
                      <a:pt x="227" y="1403"/>
                    </a:lnTo>
                    <a:lnTo>
                      <a:pt x="300" y="1403"/>
                    </a:lnTo>
                    <a:lnTo>
                      <a:pt x="300" y="1417"/>
                    </a:lnTo>
                    <a:lnTo>
                      <a:pt x="342" y="1417"/>
                    </a:lnTo>
                    <a:lnTo>
                      <a:pt x="342" y="1425"/>
                    </a:lnTo>
                    <a:lnTo>
                      <a:pt x="379" y="1425"/>
                    </a:lnTo>
                    <a:lnTo>
                      <a:pt x="379" y="1431"/>
                    </a:lnTo>
                    <a:lnTo>
                      <a:pt x="416" y="1431"/>
                    </a:lnTo>
                    <a:lnTo>
                      <a:pt x="416" y="1440"/>
                    </a:lnTo>
                    <a:lnTo>
                      <a:pt x="451" y="1440"/>
                    </a:lnTo>
                    <a:lnTo>
                      <a:pt x="451" y="1446"/>
                    </a:lnTo>
                    <a:lnTo>
                      <a:pt x="488" y="1446"/>
                    </a:lnTo>
                    <a:lnTo>
                      <a:pt x="488" y="1462"/>
                    </a:lnTo>
                    <a:lnTo>
                      <a:pt x="533" y="1462"/>
                    </a:lnTo>
                    <a:lnTo>
                      <a:pt x="533" y="1468"/>
                    </a:lnTo>
                    <a:lnTo>
                      <a:pt x="569" y="1468"/>
                    </a:lnTo>
                    <a:lnTo>
                      <a:pt x="569" y="1477"/>
                    </a:lnTo>
                    <a:lnTo>
                      <a:pt x="605" y="1477"/>
                    </a:lnTo>
                    <a:lnTo>
                      <a:pt x="605" y="1482"/>
                    </a:lnTo>
                    <a:lnTo>
                      <a:pt x="642" y="1482"/>
                    </a:lnTo>
                    <a:lnTo>
                      <a:pt x="642" y="1499"/>
                    </a:lnTo>
                    <a:lnTo>
                      <a:pt x="684" y="1499"/>
                    </a:lnTo>
                    <a:lnTo>
                      <a:pt x="684" y="1505"/>
                    </a:lnTo>
                    <a:lnTo>
                      <a:pt x="721" y="1505"/>
                    </a:lnTo>
                    <a:lnTo>
                      <a:pt x="721" y="1513"/>
                    </a:lnTo>
                    <a:lnTo>
                      <a:pt x="757" y="1513"/>
                    </a:lnTo>
                    <a:lnTo>
                      <a:pt x="757" y="1519"/>
                    </a:lnTo>
                    <a:lnTo>
                      <a:pt x="788" y="1519"/>
                    </a:lnTo>
                    <a:lnTo>
                      <a:pt x="788" y="1536"/>
                    </a:lnTo>
                    <a:lnTo>
                      <a:pt x="867" y="1536"/>
                    </a:lnTo>
                    <a:lnTo>
                      <a:pt x="867" y="1550"/>
                    </a:lnTo>
                    <a:lnTo>
                      <a:pt x="903" y="1550"/>
                    </a:lnTo>
                    <a:lnTo>
                      <a:pt x="903" y="1556"/>
                    </a:lnTo>
                    <a:lnTo>
                      <a:pt x="940" y="1556"/>
                    </a:lnTo>
                    <a:lnTo>
                      <a:pt x="940" y="1565"/>
                    </a:lnTo>
                    <a:lnTo>
                      <a:pt x="984" y="1565"/>
                    </a:lnTo>
                    <a:lnTo>
                      <a:pt x="984" y="1579"/>
                    </a:lnTo>
                    <a:lnTo>
                      <a:pt x="1029" y="1579"/>
                    </a:lnTo>
                    <a:lnTo>
                      <a:pt x="1029" y="1587"/>
                    </a:lnTo>
                    <a:lnTo>
                      <a:pt x="1065" y="1587"/>
                    </a:lnTo>
                    <a:lnTo>
                      <a:pt x="1065" y="1594"/>
                    </a:lnTo>
                    <a:lnTo>
                      <a:pt x="1102" y="1594"/>
                    </a:lnTo>
                    <a:lnTo>
                      <a:pt x="1102" y="1601"/>
                    </a:lnTo>
                    <a:lnTo>
                      <a:pt x="1138" y="1601"/>
                    </a:lnTo>
                    <a:lnTo>
                      <a:pt x="1138" y="1616"/>
                    </a:lnTo>
                    <a:lnTo>
                      <a:pt x="1180" y="1616"/>
                    </a:lnTo>
                    <a:lnTo>
                      <a:pt x="1180" y="1624"/>
                    </a:lnTo>
                    <a:lnTo>
                      <a:pt x="1217" y="1624"/>
                    </a:lnTo>
                    <a:lnTo>
                      <a:pt x="1217" y="1638"/>
                    </a:lnTo>
                    <a:lnTo>
                      <a:pt x="1290" y="1638"/>
                    </a:lnTo>
                    <a:lnTo>
                      <a:pt x="1290" y="1647"/>
                    </a:lnTo>
                    <a:lnTo>
                      <a:pt x="1319" y="1647"/>
                    </a:lnTo>
                    <a:lnTo>
                      <a:pt x="1319" y="1653"/>
                    </a:lnTo>
                    <a:lnTo>
                      <a:pt x="1371" y="1653"/>
                    </a:lnTo>
                    <a:lnTo>
                      <a:pt x="1371" y="1667"/>
                    </a:lnTo>
                    <a:lnTo>
                      <a:pt x="1408" y="1667"/>
                    </a:lnTo>
                    <a:lnTo>
                      <a:pt x="1408" y="1675"/>
                    </a:lnTo>
                    <a:lnTo>
                      <a:pt x="1436" y="1675"/>
                    </a:lnTo>
                    <a:lnTo>
                      <a:pt x="1436" y="1684"/>
                    </a:lnTo>
                    <a:lnTo>
                      <a:pt x="1472" y="1684"/>
                    </a:lnTo>
                    <a:lnTo>
                      <a:pt x="1472" y="1698"/>
                    </a:lnTo>
                    <a:lnTo>
                      <a:pt x="1523" y="1698"/>
                    </a:lnTo>
                    <a:lnTo>
                      <a:pt x="1523" y="1704"/>
                    </a:lnTo>
                    <a:lnTo>
                      <a:pt x="1554" y="1704"/>
                    </a:lnTo>
                    <a:lnTo>
                      <a:pt x="1554" y="1712"/>
                    </a:lnTo>
                    <a:lnTo>
                      <a:pt x="1589" y="1712"/>
                    </a:lnTo>
                    <a:lnTo>
                      <a:pt x="1589" y="1720"/>
                    </a:lnTo>
                    <a:lnTo>
                      <a:pt x="1626" y="1720"/>
                    </a:lnTo>
                    <a:lnTo>
                      <a:pt x="1626" y="1735"/>
                    </a:lnTo>
                    <a:lnTo>
                      <a:pt x="1669" y="1735"/>
                    </a:lnTo>
                    <a:lnTo>
                      <a:pt x="1669" y="1741"/>
                    </a:lnTo>
                    <a:lnTo>
                      <a:pt x="1705" y="1741"/>
                    </a:lnTo>
                    <a:lnTo>
                      <a:pt x="1705" y="1757"/>
                    </a:lnTo>
                    <a:lnTo>
                      <a:pt x="1778" y="1757"/>
                    </a:lnTo>
                    <a:lnTo>
                      <a:pt x="1778" y="1763"/>
                    </a:lnTo>
                    <a:lnTo>
                      <a:pt x="1822" y="1763"/>
                    </a:lnTo>
                    <a:lnTo>
                      <a:pt x="1822" y="1772"/>
                    </a:lnTo>
                    <a:lnTo>
                      <a:pt x="1859" y="1772"/>
                    </a:lnTo>
                    <a:lnTo>
                      <a:pt x="1859" y="1786"/>
                    </a:lnTo>
                    <a:lnTo>
                      <a:pt x="1896" y="1786"/>
                    </a:lnTo>
                    <a:lnTo>
                      <a:pt x="1896" y="1794"/>
                    </a:lnTo>
                    <a:lnTo>
                      <a:pt x="1937" y="1794"/>
                    </a:lnTo>
                    <a:lnTo>
                      <a:pt x="1937" y="1800"/>
                    </a:lnTo>
                    <a:lnTo>
                      <a:pt x="1974" y="1800"/>
                    </a:lnTo>
                    <a:lnTo>
                      <a:pt x="1974" y="1814"/>
                    </a:lnTo>
                    <a:lnTo>
                      <a:pt x="2011" y="1814"/>
                    </a:lnTo>
                    <a:lnTo>
                      <a:pt x="2011" y="1823"/>
                    </a:lnTo>
                    <a:lnTo>
                      <a:pt x="2055" y="1823"/>
                    </a:lnTo>
                    <a:lnTo>
                      <a:pt x="2055" y="1829"/>
                    </a:lnTo>
                    <a:lnTo>
                      <a:pt x="2092" y="1829"/>
                    </a:lnTo>
                    <a:lnTo>
                      <a:pt x="2092" y="1845"/>
                    </a:lnTo>
                    <a:lnTo>
                      <a:pt x="2120" y="1845"/>
                    </a:lnTo>
                    <a:lnTo>
                      <a:pt x="2120" y="1851"/>
                    </a:lnTo>
                    <a:lnTo>
                      <a:pt x="2172" y="1851"/>
                    </a:lnTo>
                    <a:lnTo>
                      <a:pt x="2172" y="1845"/>
                    </a:lnTo>
                    <a:lnTo>
                      <a:pt x="2179" y="1845"/>
                    </a:lnTo>
                    <a:lnTo>
                      <a:pt x="2179" y="1800"/>
                    </a:lnTo>
                    <a:lnTo>
                      <a:pt x="2187" y="1800"/>
                    </a:lnTo>
                    <a:lnTo>
                      <a:pt x="2187" y="1772"/>
                    </a:lnTo>
                    <a:lnTo>
                      <a:pt x="2192" y="1772"/>
                    </a:lnTo>
                    <a:lnTo>
                      <a:pt x="2192" y="1757"/>
                    </a:lnTo>
                    <a:lnTo>
                      <a:pt x="2209" y="1757"/>
                    </a:lnTo>
                    <a:lnTo>
                      <a:pt x="2209" y="1712"/>
                    </a:lnTo>
                    <a:lnTo>
                      <a:pt x="2215" y="1712"/>
                    </a:lnTo>
                    <a:lnTo>
                      <a:pt x="2215" y="1684"/>
                    </a:lnTo>
                    <a:lnTo>
                      <a:pt x="2229" y="1684"/>
                    </a:lnTo>
                    <a:lnTo>
                      <a:pt x="2229" y="1667"/>
                    </a:lnTo>
                    <a:lnTo>
                      <a:pt x="2237" y="1667"/>
                    </a:lnTo>
                    <a:lnTo>
                      <a:pt x="2237" y="1638"/>
                    </a:lnTo>
                    <a:lnTo>
                      <a:pt x="2246" y="1638"/>
                    </a:lnTo>
                    <a:lnTo>
                      <a:pt x="2246" y="1624"/>
                    </a:lnTo>
                    <a:lnTo>
                      <a:pt x="2251" y="1624"/>
                    </a:lnTo>
                    <a:lnTo>
                      <a:pt x="2251" y="1587"/>
                    </a:lnTo>
                    <a:lnTo>
                      <a:pt x="2266" y="1587"/>
                    </a:lnTo>
                    <a:lnTo>
                      <a:pt x="2266" y="1565"/>
                    </a:lnTo>
                    <a:lnTo>
                      <a:pt x="2274" y="1565"/>
                    </a:lnTo>
                    <a:lnTo>
                      <a:pt x="2274" y="1536"/>
                    </a:lnTo>
                    <a:lnTo>
                      <a:pt x="2288" y="1536"/>
                    </a:lnTo>
                    <a:lnTo>
                      <a:pt x="2288" y="1482"/>
                    </a:lnTo>
                    <a:lnTo>
                      <a:pt x="2302" y="1482"/>
                    </a:lnTo>
                    <a:lnTo>
                      <a:pt x="2302" y="1468"/>
                    </a:lnTo>
                    <a:lnTo>
                      <a:pt x="2310" y="1468"/>
                    </a:lnTo>
                    <a:lnTo>
                      <a:pt x="2310" y="1440"/>
                    </a:lnTo>
                    <a:lnTo>
                      <a:pt x="2318" y="1440"/>
                    </a:lnTo>
                    <a:lnTo>
                      <a:pt x="2318" y="1425"/>
                    </a:lnTo>
                    <a:lnTo>
                      <a:pt x="2324" y="1425"/>
                    </a:lnTo>
                    <a:lnTo>
                      <a:pt x="2324" y="1403"/>
                    </a:lnTo>
                    <a:lnTo>
                      <a:pt x="2338" y="1403"/>
                    </a:lnTo>
                    <a:lnTo>
                      <a:pt x="2338" y="1380"/>
                    </a:lnTo>
                    <a:lnTo>
                      <a:pt x="2347" y="1380"/>
                    </a:lnTo>
                    <a:lnTo>
                      <a:pt x="2347" y="1357"/>
                    </a:lnTo>
                    <a:lnTo>
                      <a:pt x="2353" y="1357"/>
                    </a:lnTo>
                    <a:lnTo>
                      <a:pt x="2353" y="1321"/>
                    </a:lnTo>
                    <a:lnTo>
                      <a:pt x="2369" y="1321"/>
                    </a:lnTo>
                    <a:lnTo>
                      <a:pt x="2369" y="1297"/>
                    </a:lnTo>
                    <a:lnTo>
                      <a:pt x="2375" y="1297"/>
                    </a:lnTo>
                    <a:lnTo>
                      <a:pt x="2375" y="1261"/>
                    </a:lnTo>
                    <a:lnTo>
                      <a:pt x="2383" y="1261"/>
                    </a:lnTo>
                    <a:lnTo>
                      <a:pt x="2383" y="1240"/>
                    </a:lnTo>
                    <a:lnTo>
                      <a:pt x="2390" y="1240"/>
                    </a:lnTo>
                    <a:lnTo>
                      <a:pt x="2390" y="1224"/>
                    </a:lnTo>
                    <a:lnTo>
                      <a:pt x="2405" y="1224"/>
                    </a:lnTo>
                    <a:lnTo>
                      <a:pt x="2405" y="1196"/>
                    </a:lnTo>
                    <a:lnTo>
                      <a:pt x="2412" y="1196"/>
                    </a:lnTo>
                    <a:lnTo>
                      <a:pt x="2412" y="1181"/>
                    </a:lnTo>
                    <a:lnTo>
                      <a:pt x="2420" y="1181"/>
                    </a:lnTo>
                    <a:lnTo>
                      <a:pt x="2420" y="1145"/>
                    </a:lnTo>
                    <a:lnTo>
                      <a:pt x="2425" y="1145"/>
                    </a:lnTo>
                    <a:lnTo>
                      <a:pt x="2425" y="1121"/>
                    </a:lnTo>
                    <a:lnTo>
                      <a:pt x="2434" y="1121"/>
                    </a:lnTo>
                    <a:lnTo>
                      <a:pt x="2434" y="1108"/>
                    </a:lnTo>
                    <a:lnTo>
                      <a:pt x="2442" y="1108"/>
                    </a:lnTo>
                    <a:lnTo>
                      <a:pt x="2442" y="1077"/>
                    </a:lnTo>
                    <a:lnTo>
                      <a:pt x="2448" y="1077"/>
                    </a:lnTo>
                    <a:lnTo>
                      <a:pt x="2448" y="1048"/>
                    </a:lnTo>
                    <a:lnTo>
                      <a:pt x="2462" y="1048"/>
                    </a:lnTo>
                    <a:lnTo>
                      <a:pt x="2462" y="1025"/>
                    </a:lnTo>
                    <a:lnTo>
                      <a:pt x="2470" y="1025"/>
                    </a:lnTo>
                    <a:lnTo>
                      <a:pt x="2470" y="1002"/>
                    </a:lnTo>
                    <a:lnTo>
                      <a:pt x="2484" y="1002"/>
                    </a:lnTo>
                    <a:lnTo>
                      <a:pt x="2484" y="989"/>
                    </a:lnTo>
                    <a:lnTo>
                      <a:pt x="2492" y="989"/>
                    </a:lnTo>
                    <a:lnTo>
                      <a:pt x="2492" y="960"/>
                    </a:lnTo>
                    <a:lnTo>
                      <a:pt x="2499" y="960"/>
                    </a:lnTo>
                    <a:lnTo>
                      <a:pt x="2499" y="929"/>
                    </a:lnTo>
                    <a:lnTo>
                      <a:pt x="2507" y="929"/>
                    </a:lnTo>
                    <a:lnTo>
                      <a:pt x="2507" y="892"/>
                    </a:lnTo>
                    <a:lnTo>
                      <a:pt x="2521" y="892"/>
                    </a:lnTo>
                    <a:lnTo>
                      <a:pt x="2521" y="872"/>
                    </a:lnTo>
                    <a:lnTo>
                      <a:pt x="2529" y="872"/>
                    </a:lnTo>
                    <a:lnTo>
                      <a:pt x="2529" y="841"/>
                    </a:lnTo>
                    <a:lnTo>
                      <a:pt x="2535" y="841"/>
                    </a:lnTo>
                    <a:lnTo>
                      <a:pt x="2535" y="826"/>
                    </a:lnTo>
                    <a:lnTo>
                      <a:pt x="2543" y="826"/>
                    </a:lnTo>
                    <a:lnTo>
                      <a:pt x="2543" y="789"/>
                    </a:lnTo>
                    <a:lnTo>
                      <a:pt x="2551" y="789"/>
                    </a:lnTo>
                    <a:lnTo>
                      <a:pt x="2551" y="767"/>
                    </a:lnTo>
                    <a:lnTo>
                      <a:pt x="2557" y="767"/>
                    </a:lnTo>
                    <a:lnTo>
                      <a:pt x="2557" y="745"/>
                    </a:lnTo>
                    <a:lnTo>
                      <a:pt x="2571" y="745"/>
                    </a:lnTo>
                    <a:lnTo>
                      <a:pt x="2571" y="723"/>
                    </a:lnTo>
                    <a:lnTo>
                      <a:pt x="2579" y="723"/>
                    </a:lnTo>
                    <a:lnTo>
                      <a:pt x="2579" y="693"/>
                    </a:lnTo>
                    <a:lnTo>
                      <a:pt x="2588" y="693"/>
                    </a:lnTo>
                    <a:lnTo>
                      <a:pt x="2588" y="670"/>
                    </a:lnTo>
                    <a:lnTo>
                      <a:pt x="2601" y="670"/>
                    </a:lnTo>
                    <a:lnTo>
                      <a:pt x="2601" y="642"/>
                    </a:lnTo>
                    <a:lnTo>
                      <a:pt x="2608" y="642"/>
                    </a:lnTo>
                    <a:lnTo>
                      <a:pt x="2608" y="613"/>
                    </a:lnTo>
                    <a:lnTo>
                      <a:pt x="2616" y="613"/>
                    </a:lnTo>
                    <a:lnTo>
                      <a:pt x="2616" y="591"/>
                    </a:lnTo>
                    <a:lnTo>
                      <a:pt x="2624" y="591"/>
                    </a:lnTo>
                    <a:lnTo>
                      <a:pt x="2624" y="569"/>
                    </a:lnTo>
                    <a:lnTo>
                      <a:pt x="2638" y="569"/>
                    </a:lnTo>
                    <a:lnTo>
                      <a:pt x="2638" y="545"/>
                    </a:lnTo>
                    <a:lnTo>
                      <a:pt x="2644" y="545"/>
                    </a:lnTo>
                    <a:lnTo>
                      <a:pt x="2644" y="523"/>
                    </a:lnTo>
                    <a:lnTo>
                      <a:pt x="2653" y="523"/>
                    </a:lnTo>
                    <a:lnTo>
                      <a:pt x="2653" y="486"/>
                    </a:lnTo>
                    <a:lnTo>
                      <a:pt x="2608" y="486"/>
                    </a:lnTo>
                    <a:lnTo>
                      <a:pt x="2608" y="472"/>
                    </a:lnTo>
                    <a:lnTo>
                      <a:pt x="2529" y="472"/>
                    </a:lnTo>
                    <a:lnTo>
                      <a:pt x="2529" y="457"/>
                    </a:lnTo>
                    <a:lnTo>
                      <a:pt x="2492" y="457"/>
                    </a:lnTo>
                    <a:lnTo>
                      <a:pt x="2492" y="450"/>
                    </a:lnTo>
                    <a:lnTo>
                      <a:pt x="2442" y="450"/>
                    </a:lnTo>
                    <a:lnTo>
                      <a:pt x="2442" y="435"/>
                    </a:lnTo>
                    <a:lnTo>
                      <a:pt x="2369" y="435"/>
                    </a:lnTo>
                    <a:lnTo>
                      <a:pt x="2369" y="421"/>
                    </a:lnTo>
                    <a:lnTo>
                      <a:pt x="2324" y="421"/>
                    </a:lnTo>
                    <a:lnTo>
                      <a:pt x="2324" y="413"/>
                    </a:lnTo>
                    <a:lnTo>
                      <a:pt x="2288" y="413"/>
                    </a:lnTo>
                    <a:lnTo>
                      <a:pt x="2288" y="406"/>
                    </a:lnTo>
                    <a:lnTo>
                      <a:pt x="2246" y="406"/>
                    </a:lnTo>
                    <a:lnTo>
                      <a:pt x="2246" y="391"/>
                    </a:lnTo>
                    <a:lnTo>
                      <a:pt x="2209" y="391"/>
                    </a:lnTo>
                    <a:lnTo>
                      <a:pt x="2209" y="384"/>
                    </a:lnTo>
                    <a:lnTo>
                      <a:pt x="2172" y="384"/>
                    </a:lnTo>
                    <a:lnTo>
                      <a:pt x="2172" y="375"/>
                    </a:lnTo>
                    <a:lnTo>
                      <a:pt x="2120" y="375"/>
                    </a:lnTo>
                    <a:lnTo>
                      <a:pt x="2120" y="369"/>
                    </a:lnTo>
                    <a:lnTo>
                      <a:pt x="2092" y="369"/>
                    </a:lnTo>
                    <a:lnTo>
                      <a:pt x="2092" y="355"/>
                    </a:lnTo>
                    <a:lnTo>
                      <a:pt x="2041" y="355"/>
                    </a:lnTo>
                    <a:lnTo>
                      <a:pt x="2041" y="347"/>
                    </a:lnTo>
                    <a:lnTo>
                      <a:pt x="2005" y="347"/>
                    </a:lnTo>
                    <a:lnTo>
                      <a:pt x="2005" y="338"/>
                    </a:lnTo>
                    <a:lnTo>
                      <a:pt x="1959" y="338"/>
                    </a:lnTo>
                    <a:lnTo>
                      <a:pt x="1959" y="332"/>
                    </a:lnTo>
                    <a:lnTo>
                      <a:pt x="1924" y="332"/>
                    </a:lnTo>
                    <a:lnTo>
                      <a:pt x="1924" y="324"/>
                    </a:lnTo>
                    <a:lnTo>
                      <a:pt x="1881" y="324"/>
                    </a:lnTo>
                    <a:lnTo>
                      <a:pt x="1881" y="318"/>
                    </a:lnTo>
                    <a:lnTo>
                      <a:pt x="1844" y="318"/>
                    </a:lnTo>
                    <a:lnTo>
                      <a:pt x="1844" y="310"/>
                    </a:lnTo>
                    <a:lnTo>
                      <a:pt x="1800" y="310"/>
                    </a:lnTo>
                    <a:lnTo>
                      <a:pt x="1800" y="296"/>
                    </a:lnTo>
                    <a:lnTo>
                      <a:pt x="1763" y="296"/>
                    </a:lnTo>
                    <a:lnTo>
                      <a:pt x="1763" y="287"/>
                    </a:lnTo>
                    <a:lnTo>
                      <a:pt x="1719" y="287"/>
                    </a:lnTo>
                    <a:lnTo>
                      <a:pt x="1719" y="272"/>
                    </a:lnTo>
                    <a:lnTo>
                      <a:pt x="1641" y="272"/>
                    </a:lnTo>
                    <a:lnTo>
                      <a:pt x="1641" y="259"/>
                    </a:lnTo>
                    <a:lnTo>
                      <a:pt x="1604" y="259"/>
                    </a:lnTo>
                    <a:lnTo>
                      <a:pt x="1604" y="250"/>
                    </a:lnTo>
                    <a:lnTo>
                      <a:pt x="1567" y="250"/>
                    </a:lnTo>
                    <a:lnTo>
                      <a:pt x="1567" y="236"/>
                    </a:lnTo>
                    <a:lnTo>
                      <a:pt x="1523" y="236"/>
                    </a:lnTo>
                    <a:lnTo>
                      <a:pt x="1523" y="228"/>
                    </a:lnTo>
                    <a:lnTo>
                      <a:pt x="1486" y="228"/>
                    </a:lnTo>
                    <a:lnTo>
                      <a:pt x="1486" y="222"/>
                    </a:lnTo>
                    <a:lnTo>
                      <a:pt x="1436" y="222"/>
                    </a:lnTo>
                    <a:lnTo>
                      <a:pt x="1436" y="213"/>
                    </a:lnTo>
                    <a:lnTo>
                      <a:pt x="1408" y="213"/>
                    </a:lnTo>
                    <a:lnTo>
                      <a:pt x="1408" y="208"/>
                    </a:lnTo>
                    <a:lnTo>
                      <a:pt x="1354" y="208"/>
                    </a:lnTo>
                    <a:lnTo>
                      <a:pt x="1354" y="199"/>
                    </a:lnTo>
                    <a:lnTo>
                      <a:pt x="1319" y="199"/>
                    </a:lnTo>
                    <a:lnTo>
                      <a:pt x="1319" y="184"/>
                    </a:lnTo>
                    <a:lnTo>
                      <a:pt x="1276" y="184"/>
                    </a:lnTo>
                    <a:lnTo>
                      <a:pt x="1276" y="177"/>
                    </a:lnTo>
                    <a:lnTo>
                      <a:pt x="1239" y="177"/>
                    </a:lnTo>
                    <a:lnTo>
                      <a:pt x="1239" y="171"/>
                    </a:lnTo>
                    <a:lnTo>
                      <a:pt x="1195" y="171"/>
                    </a:lnTo>
                    <a:lnTo>
                      <a:pt x="1195" y="154"/>
                    </a:lnTo>
                    <a:lnTo>
                      <a:pt x="1158" y="154"/>
                    </a:lnTo>
                    <a:lnTo>
                      <a:pt x="1158" y="148"/>
                    </a:lnTo>
                    <a:lnTo>
                      <a:pt x="1116" y="148"/>
                    </a:lnTo>
                    <a:lnTo>
                      <a:pt x="1116" y="140"/>
                    </a:lnTo>
                    <a:lnTo>
                      <a:pt x="1079" y="140"/>
                    </a:lnTo>
                    <a:lnTo>
                      <a:pt x="1079" y="133"/>
                    </a:lnTo>
                    <a:lnTo>
                      <a:pt x="1034" y="133"/>
                    </a:lnTo>
                    <a:lnTo>
                      <a:pt x="1034" y="118"/>
                    </a:lnTo>
                    <a:lnTo>
                      <a:pt x="999" y="118"/>
                    </a:lnTo>
                    <a:lnTo>
                      <a:pt x="999" y="111"/>
                    </a:lnTo>
                    <a:lnTo>
                      <a:pt x="919" y="111"/>
                    </a:lnTo>
                    <a:lnTo>
                      <a:pt x="919" y="96"/>
                    </a:lnTo>
                    <a:lnTo>
                      <a:pt x="867" y="96"/>
                    </a:lnTo>
                    <a:lnTo>
                      <a:pt x="867" y="89"/>
                    </a:lnTo>
                    <a:lnTo>
                      <a:pt x="838" y="89"/>
                    </a:lnTo>
                    <a:lnTo>
                      <a:pt x="838" y="80"/>
                    </a:lnTo>
                    <a:lnTo>
                      <a:pt x="788" y="80"/>
                    </a:lnTo>
                    <a:lnTo>
                      <a:pt x="788" y="66"/>
                    </a:lnTo>
                    <a:lnTo>
                      <a:pt x="757" y="66"/>
                    </a:lnTo>
                    <a:lnTo>
                      <a:pt x="757" y="59"/>
                    </a:lnTo>
                    <a:lnTo>
                      <a:pt x="707" y="59"/>
                    </a:lnTo>
                    <a:lnTo>
                      <a:pt x="707" y="52"/>
                    </a:lnTo>
                    <a:lnTo>
                      <a:pt x="670" y="52"/>
                    </a:lnTo>
                    <a:lnTo>
                      <a:pt x="670" y="37"/>
                    </a:lnTo>
                    <a:lnTo>
                      <a:pt x="627" y="37"/>
                    </a:lnTo>
                    <a:lnTo>
                      <a:pt x="627" y="28"/>
                    </a:lnTo>
                    <a:lnTo>
                      <a:pt x="592" y="28"/>
                    </a:lnTo>
                    <a:lnTo>
                      <a:pt x="592" y="23"/>
                    </a:lnTo>
                    <a:lnTo>
                      <a:pt x="555" y="23"/>
                    </a:lnTo>
                    <a:lnTo>
                      <a:pt x="555" y="15"/>
                    </a:lnTo>
                    <a:lnTo>
                      <a:pt x="510" y="15"/>
                    </a:lnTo>
                    <a:lnTo>
                      <a:pt x="510" y="0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916;p10">
                <a:extLst>
                  <a:ext uri="{FF2B5EF4-FFF2-40B4-BE49-F238E27FC236}">
                    <a16:creationId xmlns:a16="http://schemas.microsoft.com/office/drawing/2014/main" id="{492B5BA7-295B-8847-8FE1-9BA7135FBB12}"/>
                  </a:ext>
                </a:extLst>
              </p:cNvPr>
              <p:cNvSpPr/>
              <p:nvPr/>
            </p:nvSpPr>
            <p:spPr>
              <a:xfrm>
                <a:off x="3885" y="1907"/>
                <a:ext cx="266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653" h="1851" extrusionOk="0">
                    <a:moveTo>
                      <a:pt x="474" y="0"/>
                    </a:moveTo>
                    <a:lnTo>
                      <a:pt x="474" y="28"/>
                    </a:lnTo>
                    <a:lnTo>
                      <a:pt x="466" y="28"/>
                    </a:lnTo>
                    <a:lnTo>
                      <a:pt x="466" y="59"/>
                    </a:lnTo>
                    <a:lnTo>
                      <a:pt x="460" y="59"/>
                    </a:lnTo>
                    <a:lnTo>
                      <a:pt x="460" y="89"/>
                    </a:lnTo>
                    <a:lnTo>
                      <a:pt x="451" y="89"/>
                    </a:lnTo>
                    <a:lnTo>
                      <a:pt x="451" y="111"/>
                    </a:lnTo>
                    <a:lnTo>
                      <a:pt x="438" y="111"/>
                    </a:lnTo>
                    <a:lnTo>
                      <a:pt x="438" y="133"/>
                    </a:lnTo>
                    <a:lnTo>
                      <a:pt x="429" y="133"/>
                    </a:lnTo>
                    <a:lnTo>
                      <a:pt x="429" y="184"/>
                    </a:lnTo>
                    <a:lnTo>
                      <a:pt x="416" y="184"/>
                    </a:lnTo>
                    <a:lnTo>
                      <a:pt x="416" y="208"/>
                    </a:lnTo>
                    <a:lnTo>
                      <a:pt x="409" y="208"/>
                    </a:lnTo>
                    <a:lnTo>
                      <a:pt x="409" y="228"/>
                    </a:lnTo>
                    <a:lnTo>
                      <a:pt x="392" y="228"/>
                    </a:lnTo>
                    <a:lnTo>
                      <a:pt x="392" y="272"/>
                    </a:lnTo>
                    <a:lnTo>
                      <a:pt x="379" y="272"/>
                    </a:lnTo>
                    <a:lnTo>
                      <a:pt x="379" y="310"/>
                    </a:lnTo>
                    <a:lnTo>
                      <a:pt x="373" y="310"/>
                    </a:lnTo>
                    <a:lnTo>
                      <a:pt x="373" y="332"/>
                    </a:lnTo>
                    <a:lnTo>
                      <a:pt x="357" y="332"/>
                    </a:lnTo>
                    <a:lnTo>
                      <a:pt x="357" y="375"/>
                    </a:lnTo>
                    <a:lnTo>
                      <a:pt x="342" y="375"/>
                    </a:lnTo>
                    <a:lnTo>
                      <a:pt x="342" y="406"/>
                    </a:lnTo>
                    <a:lnTo>
                      <a:pt x="336" y="406"/>
                    </a:lnTo>
                    <a:lnTo>
                      <a:pt x="336" y="435"/>
                    </a:lnTo>
                    <a:lnTo>
                      <a:pt x="320" y="435"/>
                    </a:lnTo>
                    <a:lnTo>
                      <a:pt x="320" y="472"/>
                    </a:lnTo>
                    <a:lnTo>
                      <a:pt x="305" y="472"/>
                    </a:lnTo>
                    <a:lnTo>
                      <a:pt x="305" y="509"/>
                    </a:lnTo>
                    <a:lnTo>
                      <a:pt x="300" y="509"/>
                    </a:lnTo>
                    <a:lnTo>
                      <a:pt x="300" y="531"/>
                    </a:lnTo>
                    <a:lnTo>
                      <a:pt x="292" y="531"/>
                    </a:lnTo>
                    <a:lnTo>
                      <a:pt x="292" y="545"/>
                    </a:lnTo>
                    <a:lnTo>
                      <a:pt x="277" y="545"/>
                    </a:lnTo>
                    <a:lnTo>
                      <a:pt x="277" y="576"/>
                    </a:lnTo>
                    <a:lnTo>
                      <a:pt x="270" y="576"/>
                    </a:lnTo>
                    <a:lnTo>
                      <a:pt x="270" y="605"/>
                    </a:lnTo>
                    <a:lnTo>
                      <a:pt x="263" y="605"/>
                    </a:lnTo>
                    <a:lnTo>
                      <a:pt x="263" y="628"/>
                    </a:lnTo>
                    <a:lnTo>
                      <a:pt x="255" y="628"/>
                    </a:lnTo>
                    <a:lnTo>
                      <a:pt x="255" y="650"/>
                    </a:lnTo>
                    <a:lnTo>
                      <a:pt x="241" y="650"/>
                    </a:lnTo>
                    <a:lnTo>
                      <a:pt x="241" y="670"/>
                    </a:lnTo>
                    <a:lnTo>
                      <a:pt x="233" y="670"/>
                    </a:lnTo>
                    <a:lnTo>
                      <a:pt x="233" y="708"/>
                    </a:lnTo>
                    <a:lnTo>
                      <a:pt x="227" y="708"/>
                    </a:lnTo>
                    <a:lnTo>
                      <a:pt x="227" y="723"/>
                    </a:lnTo>
                    <a:lnTo>
                      <a:pt x="218" y="723"/>
                    </a:lnTo>
                    <a:lnTo>
                      <a:pt x="218" y="753"/>
                    </a:lnTo>
                    <a:lnTo>
                      <a:pt x="205" y="753"/>
                    </a:lnTo>
                    <a:lnTo>
                      <a:pt x="205" y="804"/>
                    </a:lnTo>
                    <a:lnTo>
                      <a:pt x="196" y="804"/>
                    </a:lnTo>
                    <a:lnTo>
                      <a:pt x="196" y="826"/>
                    </a:lnTo>
                    <a:lnTo>
                      <a:pt x="183" y="826"/>
                    </a:lnTo>
                    <a:lnTo>
                      <a:pt x="183" y="849"/>
                    </a:lnTo>
                    <a:lnTo>
                      <a:pt x="176" y="849"/>
                    </a:lnTo>
                    <a:lnTo>
                      <a:pt x="176" y="872"/>
                    </a:lnTo>
                    <a:lnTo>
                      <a:pt x="160" y="872"/>
                    </a:lnTo>
                    <a:lnTo>
                      <a:pt x="160" y="892"/>
                    </a:lnTo>
                    <a:lnTo>
                      <a:pt x="154" y="892"/>
                    </a:lnTo>
                    <a:lnTo>
                      <a:pt x="154" y="923"/>
                    </a:lnTo>
                    <a:lnTo>
                      <a:pt x="146" y="923"/>
                    </a:lnTo>
                    <a:lnTo>
                      <a:pt x="146" y="952"/>
                    </a:lnTo>
                    <a:lnTo>
                      <a:pt x="140" y="952"/>
                    </a:lnTo>
                    <a:lnTo>
                      <a:pt x="140" y="982"/>
                    </a:lnTo>
                    <a:lnTo>
                      <a:pt x="124" y="982"/>
                    </a:lnTo>
                    <a:lnTo>
                      <a:pt x="124" y="989"/>
                    </a:lnTo>
                    <a:lnTo>
                      <a:pt x="118" y="989"/>
                    </a:lnTo>
                    <a:lnTo>
                      <a:pt x="118" y="1025"/>
                    </a:lnTo>
                    <a:lnTo>
                      <a:pt x="109" y="1025"/>
                    </a:lnTo>
                    <a:lnTo>
                      <a:pt x="109" y="1048"/>
                    </a:lnTo>
                    <a:lnTo>
                      <a:pt x="103" y="1048"/>
                    </a:lnTo>
                    <a:lnTo>
                      <a:pt x="103" y="1077"/>
                    </a:lnTo>
                    <a:lnTo>
                      <a:pt x="96" y="1077"/>
                    </a:lnTo>
                    <a:lnTo>
                      <a:pt x="96" y="1093"/>
                    </a:lnTo>
                    <a:lnTo>
                      <a:pt x="87" y="1093"/>
                    </a:lnTo>
                    <a:lnTo>
                      <a:pt x="87" y="1121"/>
                    </a:lnTo>
                    <a:lnTo>
                      <a:pt x="73" y="1121"/>
                    </a:lnTo>
                    <a:lnTo>
                      <a:pt x="73" y="1150"/>
                    </a:lnTo>
                    <a:lnTo>
                      <a:pt x="67" y="1150"/>
                    </a:lnTo>
                    <a:lnTo>
                      <a:pt x="67" y="1167"/>
                    </a:lnTo>
                    <a:lnTo>
                      <a:pt x="59" y="1167"/>
                    </a:lnTo>
                    <a:lnTo>
                      <a:pt x="59" y="1196"/>
                    </a:lnTo>
                    <a:lnTo>
                      <a:pt x="44" y="1196"/>
                    </a:lnTo>
                    <a:lnTo>
                      <a:pt x="44" y="1224"/>
                    </a:lnTo>
                    <a:lnTo>
                      <a:pt x="37" y="1224"/>
                    </a:lnTo>
                    <a:lnTo>
                      <a:pt x="37" y="1247"/>
                    </a:lnTo>
                    <a:lnTo>
                      <a:pt x="31" y="1247"/>
                    </a:lnTo>
                    <a:lnTo>
                      <a:pt x="31" y="1269"/>
                    </a:lnTo>
                    <a:lnTo>
                      <a:pt x="22" y="1269"/>
                    </a:lnTo>
                    <a:lnTo>
                      <a:pt x="22" y="1297"/>
                    </a:lnTo>
                    <a:lnTo>
                      <a:pt x="9" y="1297"/>
                    </a:lnTo>
                    <a:lnTo>
                      <a:pt x="9" y="1321"/>
                    </a:lnTo>
                    <a:lnTo>
                      <a:pt x="0" y="1321"/>
                    </a:lnTo>
                    <a:lnTo>
                      <a:pt x="0" y="1343"/>
                    </a:lnTo>
                    <a:lnTo>
                      <a:pt x="37" y="1343"/>
                    </a:lnTo>
                    <a:lnTo>
                      <a:pt x="37" y="1352"/>
                    </a:lnTo>
                    <a:lnTo>
                      <a:pt x="73" y="1352"/>
                    </a:lnTo>
                    <a:lnTo>
                      <a:pt x="73" y="1357"/>
                    </a:lnTo>
                    <a:lnTo>
                      <a:pt x="109" y="1357"/>
                    </a:lnTo>
                    <a:lnTo>
                      <a:pt x="109" y="1365"/>
                    </a:lnTo>
                    <a:lnTo>
                      <a:pt x="146" y="1365"/>
                    </a:lnTo>
                    <a:lnTo>
                      <a:pt x="146" y="1380"/>
                    </a:lnTo>
                    <a:lnTo>
                      <a:pt x="196" y="1380"/>
                    </a:lnTo>
                    <a:lnTo>
                      <a:pt x="196" y="1388"/>
                    </a:lnTo>
                    <a:lnTo>
                      <a:pt x="227" y="1388"/>
                    </a:lnTo>
                    <a:lnTo>
                      <a:pt x="227" y="1403"/>
                    </a:lnTo>
                    <a:lnTo>
                      <a:pt x="300" y="1403"/>
                    </a:lnTo>
                    <a:lnTo>
                      <a:pt x="300" y="1417"/>
                    </a:lnTo>
                    <a:lnTo>
                      <a:pt x="342" y="1417"/>
                    </a:lnTo>
                    <a:lnTo>
                      <a:pt x="342" y="1425"/>
                    </a:lnTo>
                    <a:lnTo>
                      <a:pt x="379" y="1425"/>
                    </a:lnTo>
                    <a:lnTo>
                      <a:pt x="379" y="1431"/>
                    </a:lnTo>
                    <a:lnTo>
                      <a:pt x="416" y="1431"/>
                    </a:lnTo>
                    <a:lnTo>
                      <a:pt x="416" y="1440"/>
                    </a:lnTo>
                    <a:lnTo>
                      <a:pt x="451" y="1440"/>
                    </a:lnTo>
                    <a:lnTo>
                      <a:pt x="451" y="1446"/>
                    </a:lnTo>
                    <a:lnTo>
                      <a:pt x="488" y="1446"/>
                    </a:lnTo>
                    <a:lnTo>
                      <a:pt x="488" y="1462"/>
                    </a:lnTo>
                    <a:lnTo>
                      <a:pt x="533" y="1462"/>
                    </a:lnTo>
                    <a:lnTo>
                      <a:pt x="533" y="1468"/>
                    </a:lnTo>
                    <a:lnTo>
                      <a:pt x="569" y="1468"/>
                    </a:lnTo>
                    <a:lnTo>
                      <a:pt x="569" y="1477"/>
                    </a:lnTo>
                    <a:lnTo>
                      <a:pt x="605" y="1477"/>
                    </a:lnTo>
                    <a:lnTo>
                      <a:pt x="605" y="1482"/>
                    </a:lnTo>
                    <a:lnTo>
                      <a:pt x="642" y="1482"/>
                    </a:lnTo>
                    <a:lnTo>
                      <a:pt x="642" y="1499"/>
                    </a:lnTo>
                    <a:lnTo>
                      <a:pt x="684" y="1499"/>
                    </a:lnTo>
                    <a:lnTo>
                      <a:pt x="684" y="1505"/>
                    </a:lnTo>
                    <a:lnTo>
                      <a:pt x="721" y="1505"/>
                    </a:lnTo>
                    <a:lnTo>
                      <a:pt x="721" y="1513"/>
                    </a:lnTo>
                    <a:lnTo>
                      <a:pt x="757" y="1513"/>
                    </a:lnTo>
                    <a:lnTo>
                      <a:pt x="757" y="1519"/>
                    </a:lnTo>
                    <a:lnTo>
                      <a:pt x="788" y="1519"/>
                    </a:lnTo>
                    <a:lnTo>
                      <a:pt x="788" y="1536"/>
                    </a:lnTo>
                    <a:lnTo>
                      <a:pt x="867" y="1536"/>
                    </a:lnTo>
                    <a:lnTo>
                      <a:pt x="867" y="1550"/>
                    </a:lnTo>
                    <a:lnTo>
                      <a:pt x="903" y="1550"/>
                    </a:lnTo>
                    <a:lnTo>
                      <a:pt x="903" y="1556"/>
                    </a:lnTo>
                    <a:lnTo>
                      <a:pt x="940" y="1556"/>
                    </a:lnTo>
                    <a:lnTo>
                      <a:pt x="940" y="1565"/>
                    </a:lnTo>
                    <a:lnTo>
                      <a:pt x="984" y="1565"/>
                    </a:lnTo>
                    <a:lnTo>
                      <a:pt x="984" y="1579"/>
                    </a:lnTo>
                    <a:lnTo>
                      <a:pt x="1029" y="1579"/>
                    </a:lnTo>
                    <a:lnTo>
                      <a:pt x="1029" y="1587"/>
                    </a:lnTo>
                    <a:lnTo>
                      <a:pt x="1065" y="1587"/>
                    </a:lnTo>
                    <a:lnTo>
                      <a:pt x="1065" y="1594"/>
                    </a:lnTo>
                    <a:lnTo>
                      <a:pt x="1102" y="1594"/>
                    </a:lnTo>
                    <a:lnTo>
                      <a:pt x="1102" y="1601"/>
                    </a:lnTo>
                    <a:lnTo>
                      <a:pt x="1138" y="1601"/>
                    </a:lnTo>
                    <a:lnTo>
                      <a:pt x="1138" y="1616"/>
                    </a:lnTo>
                    <a:lnTo>
                      <a:pt x="1180" y="1616"/>
                    </a:lnTo>
                    <a:lnTo>
                      <a:pt x="1180" y="1624"/>
                    </a:lnTo>
                    <a:lnTo>
                      <a:pt x="1217" y="1624"/>
                    </a:lnTo>
                    <a:lnTo>
                      <a:pt x="1217" y="1638"/>
                    </a:lnTo>
                    <a:lnTo>
                      <a:pt x="1290" y="1638"/>
                    </a:lnTo>
                    <a:lnTo>
                      <a:pt x="1290" y="1647"/>
                    </a:lnTo>
                    <a:lnTo>
                      <a:pt x="1319" y="1647"/>
                    </a:lnTo>
                    <a:lnTo>
                      <a:pt x="1319" y="1653"/>
                    </a:lnTo>
                    <a:lnTo>
                      <a:pt x="1371" y="1653"/>
                    </a:lnTo>
                    <a:lnTo>
                      <a:pt x="1371" y="1667"/>
                    </a:lnTo>
                    <a:lnTo>
                      <a:pt x="1408" y="1667"/>
                    </a:lnTo>
                    <a:lnTo>
                      <a:pt x="1408" y="1675"/>
                    </a:lnTo>
                    <a:lnTo>
                      <a:pt x="1436" y="1675"/>
                    </a:lnTo>
                    <a:lnTo>
                      <a:pt x="1436" y="1684"/>
                    </a:lnTo>
                    <a:lnTo>
                      <a:pt x="1472" y="1684"/>
                    </a:lnTo>
                    <a:lnTo>
                      <a:pt x="1472" y="1698"/>
                    </a:lnTo>
                    <a:lnTo>
                      <a:pt x="1523" y="1698"/>
                    </a:lnTo>
                    <a:lnTo>
                      <a:pt x="1523" y="1704"/>
                    </a:lnTo>
                    <a:lnTo>
                      <a:pt x="1554" y="1704"/>
                    </a:lnTo>
                    <a:lnTo>
                      <a:pt x="1554" y="1712"/>
                    </a:lnTo>
                    <a:lnTo>
                      <a:pt x="1589" y="1712"/>
                    </a:lnTo>
                    <a:lnTo>
                      <a:pt x="1589" y="1720"/>
                    </a:lnTo>
                    <a:lnTo>
                      <a:pt x="1626" y="1720"/>
                    </a:lnTo>
                    <a:lnTo>
                      <a:pt x="1626" y="1735"/>
                    </a:lnTo>
                    <a:lnTo>
                      <a:pt x="1669" y="1735"/>
                    </a:lnTo>
                    <a:lnTo>
                      <a:pt x="1669" y="1741"/>
                    </a:lnTo>
                    <a:lnTo>
                      <a:pt x="1705" y="1741"/>
                    </a:lnTo>
                    <a:lnTo>
                      <a:pt x="1705" y="1757"/>
                    </a:lnTo>
                    <a:lnTo>
                      <a:pt x="1778" y="1757"/>
                    </a:lnTo>
                    <a:lnTo>
                      <a:pt x="1778" y="1763"/>
                    </a:lnTo>
                    <a:lnTo>
                      <a:pt x="1822" y="1763"/>
                    </a:lnTo>
                    <a:lnTo>
                      <a:pt x="1822" y="1772"/>
                    </a:lnTo>
                    <a:lnTo>
                      <a:pt x="1859" y="1772"/>
                    </a:lnTo>
                    <a:lnTo>
                      <a:pt x="1859" y="1786"/>
                    </a:lnTo>
                    <a:lnTo>
                      <a:pt x="1896" y="1786"/>
                    </a:lnTo>
                    <a:lnTo>
                      <a:pt x="1896" y="1794"/>
                    </a:lnTo>
                    <a:lnTo>
                      <a:pt x="1937" y="1794"/>
                    </a:lnTo>
                    <a:lnTo>
                      <a:pt x="1937" y="1800"/>
                    </a:lnTo>
                    <a:lnTo>
                      <a:pt x="1974" y="1800"/>
                    </a:lnTo>
                    <a:lnTo>
                      <a:pt x="1974" y="1814"/>
                    </a:lnTo>
                    <a:lnTo>
                      <a:pt x="2011" y="1814"/>
                    </a:lnTo>
                    <a:lnTo>
                      <a:pt x="2011" y="1823"/>
                    </a:lnTo>
                    <a:lnTo>
                      <a:pt x="2055" y="1823"/>
                    </a:lnTo>
                    <a:lnTo>
                      <a:pt x="2055" y="1829"/>
                    </a:lnTo>
                    <a:lnTo>
                      <a:pt x="2092" y="1829"/>
                    </a:lnTo>
                    <a:lnTo>
                      <a:pt x="2092" y="1845"/>
                    </a:lnTo>
                    <a:lnTo>
                      <a:pt x="2120" y="1845"/>
                    </a:lnTo>
                    <a:lnTo>
                      <a:pt x="2120" y="1851"/>
                    </a:lnTo>
                    <a:lnTo>
                      <a:pt x="2172" y="1851"/>
                    </a:lnTo>
                    <a:lnTo>
                      <a:pt x="2172" y="1845"/>
                    </a:lnTo>
                    <a:lnTo>
                      <a:pt x="2179" y="1845"/>
                    </a:lnTo>
                    <a:lnTo>
                      <a:pt x="2179" y="1800"/>
                    </a:lnTo>
                    <a:lnTo>
                      <a:pt x="2187" y="1800"/>
                    </a:lnTo>
                    <a:lnTo>
                      <a:pt x="2187" y="1772"/>
                    </a:lnTo>
                    <a:lnTo>
                      <a:pt x="2192" y="1772"/>
                    </a:lnTo>
                    <a:lnTo>
                      <a:pt x="2192" y="1757"/>
                    </a:lnTo>
                    <a:lnTo>
                      <a:pt x="2209" y="1757"/>
                    </a:lnTo>
                    <a:lnTo>
                      <a:pt x="2209" y="1712"/>
                    </a:lnTo>
                    <a:lnTo>
                      <a:pt x="2215" y="1712"/>
                    </a:lnTo>
                    <a:lnTo>
                      <a:pt x="2215" y="1684"/>
                    </a:lnTo>
                    <a:lnTo>
                      <a:pt x="2229" y="1684"/>
                    </a:lnTo>
                    <a:lnTo>
                      <a:pt x="2229" y="1667"/>
                    </a:lnTo>
                    <a:lnTo>
                      <a:pt x="2237" y="1667"/>
                    </a:lnTo>
                    <a:lnTo>
                      <a:pt x="2237" y="1638"/>
                    </a:lnTo>
                    <a:lnTo>
                      <a:pt x="2246" y="1638"/>
                    </a:lnTo>
                    <a:lnTo>
                      <a:pt x="2246" y="1624"/>
                    </a:lnTo>
                    <a:lnTo>
                      <a:pt x="2251" y="1624"/>
                    </a:lnTo>
                    <a:lnTo>
                      <a:pt x="2251" y="1587"/>
                    </a:lnTo>
                    <a:lnTo>
                      <a:pt x="2266" y="1587"/>
                    </a:lnTo>
                    <a:lnTo>
                      <a:pt x="2266" y="1565"/>
                    </a:lnTo>
                    <a:lnTo>
                      <a:pt x="2274" y="1565"/>
                    </a:lnTo>
                    <a:lnTo>
                      <a:pt x="2274" y="1536"/>
                    </a:lnTo>
                    <a:lnTo>
                      <a:pt x="2288" y="1536"/>
                    </a:lnTo>
                    <a:lnTo>
                      <a:pt x="2288" y="1482"/>
                    </a:lnTo>
                    <a:lnTo>
                      <a:pt x="2302" y="1482"/>
                    </a:lnTo>
                    <a:lnTo>
                      <a:pt x="2302" y="1468"/>
                    </a:lnTo>
                    <a:lnTo>
                      <a:pt x="2310" y="1468"/>
                    </a:lnTo>
                    <a:lnTo>
                      <a:pt x="2310" y="1440"/>
                    </a:lnTo>
                    <a:lnTo>
                      <a:pt x="2318" y="1440"/>
                    </a:lnTo>
                    <a:lnTo>
                      <a:pt x="2318" y="1425"/>
                    </a:lnTo>
                    <a:lnTo>
                      <a:pt x="2324" y="1425"/>
                    </a:lnTo>
                    <a:lnTo>
                      <a:pt x="2324" y="1403"/>
                    </a:lnTo>
                    <a:lnTo>
                      <a:pt x="2338" y="1403"/>
                    </a:lnTo>
                    <a:lnTo>
                      <a:pt x="2338" y="1380"/>
                    </a:lnTo>
                    <a:lnTo>
                      <a:pt x="2347" y="1380"/>
                    </a:lnTo>
                    <a:lnTo>
                      <a:pt x="2347" y="1357"/>
                    </a:lnTo>
                    <a:lnTo>
                      <a:pt x="2353" y="1357"/>
                    </a:lnTo>
                    <a:lnTo>
                      <a:pt x="2353" y="1321"/>
                    </a:lnTo>
                    <a:lnTo>
                      <a:pt x="2369" y="1321"/>
                    </a:lnTo>
                    <a:lnTo>
                      <a:pt x="2369" y="1297"/>
                    </a:lnTo>
                    <a:lnTo>
                      <a:pt x="2375" y="1297"/>
                    </a:lnTo>
                    <a:lnTo>
                      <a:pt x="2375" y="1261"/>
                    </a:lnTo>
                    <a:lnTo>
                      <a:pt x="2383" y="1261"/>
                    </a:lnTo>
                    <a:lnTo>
                      <a:pt x="2383" y="1240"/>
                    </a:lnTo>
                    <a:lnTo>
                      <a:pt x="2390" y="1240"/>
                    </a:lnTo>
                    <a:lnTo>
                      <a:pt x="2390" y="1224"/>
                    </a:lnTo>
                    <a:lnTo>
                      <a:pt x="2405" y="1224"/>
                    </a:lnTo>
                    <a:lnTo>
                      <a:pt x="2405" y="1196"/>
                    </a:lnTo>
                    <a:lnTo>
                      <a:pt x="2412" y="1196"/>
                    </a:lnTo>
                    <a:lnTo>
                      <a:pt x="2412" y="1181"/>
                    </a:lnTo>
                    <a:lnTo>
                      <a:pt x="2420" y="1181"/>
                    </a:lnTo>
                    <a:lnTo>
                      <a:pt x="2420" y="1145"/>
                    </a:lnTo>
                    <a:lnTo>
                      <a:pt x="2425" y="1145"/>
                    </a:lnTo>
                    <a:lnTo>
                      <a:pt x="2425" y="1121"/>
                    </a:lnTo>
                    <a:lnTo>
                      <a:pt x="2434" y="1121"/>
                    </a:lnTo>
                    <a:lnTo>
                      <a:pt x="2434" y="1108"/>
                    </a:lnTo>
                    <a:lnTo>
                      <a:pt x="2442" y="1108"/>
                    </a:lnTo>
                    <a:lnTo>
                      <a:pt x="2442" y="1077"/>
                    </a:lnTo>
                    <a:lnTo>
                      <a:pt x="2448" y="1077"/>
                    </a:lnTo>
                    <a:lnTo>
                      <a:pt x="2448" y="1048"/>
                    </a:lnTo>
                    <a:lnTo>
                      <a:pt x="2462" y="1048"/>
                    </a:lnTo>
                    <a:lnTo>
                      <a:pt x="2462" y="1025"/>
                    </a:lnTo>
                    <a:lnTo>
                      <a:pt x="2470" y="1025"/>
                    </a:lnTo>
                    <a:lnTo>
                      <a:pt x="2470" y="1002"/>
                    </a:lnTo>
                    <a:lnTo>
                      <a:pt x="2484" y="1002"/>
                    </a:lnTo>
                    <a:lnTo>
                      <a:pt x="2484" y="989"/>
                    </a:lnTo>
                    <a:lnTo>
                      <a:pt x="2492" y="989"/>
                    </a:lnTo>
                    <a:lnTo>
                      <a:pt x="2492" y="960"/>
                    </a:lnTo>
                    <a:lnTo>
                      <a:pt x="2499" y="960"/>
                    </a:lnTo>
                    <a:lnTo>
                      <a:pt x="2499" y="929"/>
                    </a:lnTo>
                    <a:lnTo>
                      <a:pt x="2507" y="929"/>
                    </a:lnTo>
                    <a:lnTo>
                      <a:pt x="2507" y="892"/>
                    </a:lnTo>
                    <a:lnTo>
                      <a:pt x="2521" y="892"/>
                    </a:lnTo>
                    <a:lnTo>
                      <a:pt x="2521" y="872"/>
                    </a:lnTo>
                    <a:lnTo>
                      <a:pt x="2529" y="872"/>
                    </a:lnTo>
                    <a:lnTo>
                      <a:pt x="2529" y="841"/>
                    </a:lnTo>
                    <a:lnTo>
                      <a:pt x="2535" y="841"/>
                    </a:lnTo>
                    <a:lnTo>
                      <a:pt x="2535" y="826"/>
                    </a:lnTo>
                    <a:lnTo>
                      <a:pt x="2543" y="826"/>
                    </a:lnTo>
                    <a:lnTo>
                      <a:pt x="2543" y="789"/>
                    </a:lnTo>
                    <a:lnTo>
                      <a:pt x="2551" y="789"/>
                    </a:lnTo>
                    <a:lnTo>
                      <a:pt x="2551" y="767"/>
                    </a:lnTo>
                    <a:lnTo>
                      <a:pt x="2557" y="767"/>
                    </a:lnTo>
                    <a:lnTo>
                      <a:pt x="2557" y="745"/>
                    </a:lnTo>
                    <a:lnTo>
                      <a:pt x="2571" y="745"/>
                    </a:lnTo>
                    <a:lnTo>
                      <a:pt x="2571" y="723"/>
                    </a:lnTo>
                    <a:lnTo>
                      <a:pt x="2579" y="723"/>
                    </a:lnTo>
                    <a:lnTo>
                      <a:pt x="2579" y="693"/>
                    </a:lnTo>
                    <a:lnTo>
                      <a:pt x="2588" y="693"/>
                    </a:lnTo>
                    <a:lnTo>
                      <a:pt x="2588" y="670"/>
                    </a:lnTo>
                    <a:lnTo>
                      <a:pt x="2601" y="670"/>
                    </a:lnTo>
                    <a:lnTo>
                      <a:pt x="2601" y="642"/>
                    </a:lnTo>
                    <a:lnTo>
                      <a:pt x="2608" y="642"/>
                    </a:lnTo>
                    <a:lnTo>
                      <a:pt x="2608" y="613"/>
                    </a:lnTo>
                    <a:lnTo>
                      <a:pt x="2616" y="613"/>
                    </a:lnTo>
                    <a:lnTo>
                      <a:pt x="2616" y="591"/>
                    </a:lnTo>
                    <a:lnTo>
                      <a:pt x="2624" y="591"/>
                    </a:lnTo>
                    <a:lnTo>
                      <a:pt x="2624" y="569"/>
                    </a:lnTo>
                    <a:lnTo>
                      <a:pt x="2638" y="569"/>
                    </a:lnTo>
                    <a:lnTo>
                      <a:pt x="2638" y="545"/>
                    </a:lnTo>
                    <a:lnTo>
                      <a:pt x="2644" y="545"/>
                    </a:lnTo>
                    <a:lnTo>
                      <a:pt x="2644" y="523"/>
                    </a:lnTo>
                    <a:lnTo>
                      <a:pt x="2653" y="523"/>
                    </a:lnTo>
                    <a:lnTo>
                      <a:pt x="2653" y="486"/>
                    </a:lnTo>
                    <a:lnTo>
                      <a:pt x="2608" y="486"/>
                    </a:lnTo>
                    <a:lnTo>
                      <a:pt x="2608" y="472"/>
                    </a:lnTo>
                    <a:lnTo>
                      <a:pt x="2529" y="472"/>
                    </a:lnTo>
                    <a:lnTo>
                      <a:pt x="2529" y="457"/>
                    </a:lnTo>
                    <a:lnTo>
                      <a:pt x="2492" y="457"/>
                    </a:lnTo>
                    <a:lnTo>
                      <a:pt x="2492" y="450"/>
                    </a:lnTo>
                    <a:lnTo>
                      <a:pt x="2442" y="450"/>
                    </a:lnTo>
                    <a:lnTo>
                      <a:pt x="2442" y="435"/>
                    </a:lnTo>
                    <a:lnTo>
                      <a:pt x="2369" y="435"/>
                    </a:lnTo>
                    <a:lnTo>
                      <a:pt x="2369" y="421"/>
                    </a:lnTo>
                    <a:lnTo>
                      <a:pt x="2324" y="421"/>
                    </a:lnTo>
                    <a:lnTo>
                      <a:pt x="2324" y="413"/>
                    </a:lnTo>
                    <a:lnTo>
                      <a:pt x="2288" y="413"/>
                    </a:lnTo>
                    <a:lnTo>
                      <a:pt x="2288" y="406"/>
                    </a:lnTo>
                    <a:lnTo>
                      <a:pt x="2246" y="406"/>
                    </a:lnTo>
                    <a:lnTo>
                      <a:pt x="2246" y="391"/>
                    </a:lnTo>
                    <a:lnTo>
                      <a:pt x="2209" y="391"/>
                    </a:lnTo>
                    <a:lnTo>
                      <a:pt x="2209" y="384"/>
                    </a:lnTo>
                    <a:lnTo>
                      <a:pt x="2172" y="384"/>
                    </a:lnTo>
                    <a:lnTo>
                      <a:pt x="2172" y="375"/>
                    </a:lnTo>
                    <a:lnTo>
                      <a:pt x="2120" y="375"/>
                    </a:lnTo>
                    <a:lnTo>
                      <a:pt x="2120" y="369"/>
                    </a:lnTo>
                    <a:lnTo>
                      <a:pt x="2092" y="369"/>
                    </a:lnTo>
                    <a:lnTo>
                      <a:pt x="2092" y="355"/>
                    </a:lnTo>
                    <a:lnTo>
                      <a:pt x="2041" y="355"/>
                    </a:lnTo>
                    <a:lnTo>
                      <a:pt x="2041" y="347"/>
                    </a:lnTo>
                    <a:lnTo>
                      <a:pt x="2005" y="347"/>
                    </a:lnTo>
                    <a:lnTo>
                      <a:pt x="2005" y="338"/>
                    </a:lnTo>
                    <a:lnTo>
                      <a:pt x="1959" y="338"/>
                    </a:lnTo>
                    <a:lnTo>
                      <a:pt x="1959" y="332"/>
                    </a:lnTo>
                    <a:lnTo>
                      <a:pt x="1924" y="332"/>
                    </a:lnTo>
                    <a:lnTo>
                      <a:pt x="1924" y="324"/>
                    </a:lnTo>
                    <a:lnTo>
                      <a:pt x="1881" y="324"/>
                    </a:lnTo>
                    <a:lnTo>
                      <a:pt x="1881" y="318"/>
                    </a:lnTo>
                    <a:lnTo>
                      <a:pt x="1844" y="318"/>
                    </a:lnTo>
                    <a:lnTo>
                      <a:pt x="1844" y="310"/>
                    </a:lnTo>
                    <a:lnTo>
                      <a:pt x="1800" y="310"/>
                    </a:lnTo>
                    <a:lnTo>
                      <a:pt x="1800" y="296"/>
                    </a:lnTo>
                    <a:lnTo>
                      <a:pt x="1763" y="296"/>
                    </a:lnTo>
                    <a:lnTo>
                      <a:pt x="1763" y="287"/>
                    </a:lnTo>
                    <a:lnTo>
                      <a:pt x="1719" y="287"/>
                    </a:lnTo>
                    <a:lnTo>
                      <a:pt x="1719" y="272"/>
                    </a:lnTo>
                    <a:lnTo>
                      <a:pt x="1641" y="272"/>
                    </a:lnTo>
                    <a:lnTo>
                      <a:pt x="1641" y="259"/>
                    </a:lnTo>
                    <a:lnTo>
                      <a:pt x="1604" y="259"/>
                    </a:lnTo>
                    <a:lnTo>
                      <a:pt x="1604" y="250"/>
                    </a:lnTo>
                    <a:lnTo>
                      <a:pt x="1567" y="250"/>
                    </a:lnTo>
                    <a:lnTo>
                      <a:pt x="1567" y="236"/>
                    </a:lnTo>
                    <a:lnTo>
                      <a:pt x="1523" y="236"/>
                    </a:lnTo>
                    <a:lnTo>
                      <a:pt x="1523" y="228"/>
                    </a:lnTo>
                    <a:lnTo>
                      <a:pt x="1486" y="228"/>
                    </a:lnTo>
                    <a:lnTo>
                      <a:pt x="1486" y="222"/>
                    </a:lnTo>
                    <a:lnTo>
                      <a:pt x="1436" y="222"/>
                    </a:lnTo>
                    <a:lnTo>
                      <a:pt x="1436" y="213"/>
                    </a:lnTo>
                    <a:lnTo>
                      <a:pt x="1408" y="213"/>
                    </a:lnTo>
                    <a:lnTo>
                      <a:pt x="1408" y="208"/>
                    </a:lnTo>
                    <a:lnTo>
                      <a:pt x="1354" y="208"/>
                    </a:lnTo>
                    <a:lnTo>
                      <a:pt x="1354" y="199"/>
                    </a:lnTo>
                    <a:lnTo>
                      <a:pt x="1319" y="199"/>
                    </a:lnTo>
                    <a:lnTo>
                      <a:pt x="1319" y="184"/>
                    </a:lnTo>
                    <a:lnTo>
                      <a:pt x="1276" y="184"/>
                    </a:lnTo>
                    <a:lnTo>
                      <a:pt x="1276" y="177"/>
                    </a:lnTo>
                    <a:lnTo>
                      <a:pt x="1239" y="177"/>
                    </a:lnTo>
                    <a:lnTo>
                      <a:pt x="1239" y="171"/>
                    </a:lnTo>
                    <a:lnTo>
                      <a:pt x="1195" y="171"/>
                    </a:lnTo>
                    <a:lnTo>
                      <a:pt x="1195" y="154"/>
                    </a:lnTo>
                    <a:lnTo>
                      <a:pt x="1158" y="154"/>
                    </a:lnTo>
                    <a:lnTo>
                      <a:pt x="1158" y="148"/>
                    </a:lnTo>
                    <a:lnTo>
                      <a:pt x="1116" y="148"/>
                    </a:lnTo>
                    <a:lnTo>
                      <a:pt x="1116" y="140"/>
                    </a:lnTo>
                    <a:lnTo>
                      <a:pt x="1079" y="140"/>
                    </a:lnTo>
                    <a:lnTo>
                      <a:pt x="1079" y="133"/>
                    </a:lnTo>
                    <a:lnTo>
                      <a:pt x="1034" y="133"/>
                    </a:lnTo>
                    <a:lnTo>
                      <a:pt x="1034" y="118"/>
                    </a:lnTo>
                    <a:lnTo>
                      <a:pt x="999" y="118"/>
                    </a:lnTo>
                    <a:lnTo>
                      <a:pt x="999" y="111"/>
                    </a:lnTo>
                    <a:lnTo>
                      <a:pt x="919" y="111"/>
                    </a:lnTo>
                    <a:lnTo>
                      <a:pt x="919" y="96"/>
                    </a:lnTo>
                    <a:lnTo>
                      <a:pt x="867" y="96"/>
                    </a:lnTo>
                    <a:lnTo>
                      <a:pt x="867" y="89"/>
                    </a:lnTo>
                    <a:lnTo>
                      <a:pt x="838" y="89"/>
                    </a:lnTo>
                    <a:lnTo>
                      <a:pt x="838" y="80"/>
                    </a:lnTo>
                    <a:lnTo>
                      <a:pt x="788" y="80"/>
                    </a:lnTo>
                    <a:lnTo>
                      <a:pt x="788" y="66"/>
                    </a:lnTo>
                    <a:lnTo>
                      <a:pt x="757" y="66"/>
                    </a:lnTo>
                    <a:lnTo>
                      <a:pt x="757" y="59"/>
                    </a:lnTo>
                    <a:lnTo>
                      <a:pt x="707" y="59"/>
                    </a:lnTo>
                    <a:lnTo>
                      <a:pt x="707" y="52"/>
                    </a:lnTo>
                    <a:lnTo>
                      <a:pt x="670" y="52"/>
                    </a:lnTo>
                    <a:lnTo>
                      <a:pt x="670" y="37"/>
                    </a:lnTo>
                    <a:lnTo>
                      <a:pt x="627" y="37"/>
                    </a:lnTo>
                    <a:lnTo>
                      <a:pt x="627" y="28"/>
                    </a:lnTo>
                    <a:lnTo>
                      <a:pt x="592" y="28"/>
                    </a:lnTo>
                    <a:lnTo>
                      <a:pt x="592" y="23"/>
                    </a:lnTo>
                    <a:lnTo>
                      <a:pt x="555" y="23"/>
                    </a:lnTo>
                    <a:lnTo>
                      <a:pt x="555" y="15"/>
                    </a:lnTo>
                    <a:lnTo>
                      <a:pt x="510" y="15"/>
                    </a:lnTo>
                    <a:lnTo>
                      <a:pt x="510" y="0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0202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917;p10">
                <a:extLst>
                  <a:ext uri="{FF2B5EF4-FFF2-40B4-BE49-F238E27FC236}">
                    <a16:creationId xmlns:a16="http://schemas.microsoft.com/office/drawing/2014/main" id="{E3B9FF38-FE94-4346-B242-B299ABF03AEA}"/>
                  </a:ext>
                </a:extLst>
              </p:cNvPr>
              <p:cNvSpPr/>
              <p:nvPr/>
            </p:nvSpPr>
            <p:spPr>
              <a:xfrm>
                <a:off x="3892" y="1907"/>
                <a:ext cx="253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851" extrusionOk="0">
                    <a:moveTo>
                      <a:pt x="407" y="0"/>
                    </a:moveTo>
                    <a:lnTo>
                      <a:pt x="407" y="28"/>
                    </a:lnTo>
                    <a:lnTo>
                      <a:pt x="399" y="28"/>
                    </a:lnTo>
                    <a:lnTo>
                      <a:pt x="399" y="59"/>
                    </a:lnTo>
                    <a:lnTo>
                      <a:pt x="393" y="59"/>
                    </a:lnTo>
                    <a:lnTo>
                      <a:pt x="393" y="89"/>
                    </a:lnTo>
                    <a:lnTo>
                      <a:pt x="384" y="89"/>
                    </a:lnTo>
                    <a:lnTo>
                      <a:pt x="384" y="111"/>
                    </a:lnTo>
                    <a:lnTo>
                      <a:pt x="371" y="111"/>
                    </a:lnTo>
                    <a:lnTo>
                      <a:pt x="371" y="133"/>
                    </a:lnTo>
                    <a:lnTo>
                      <a:pt x="362" y="133"/>
                    </a:lnTo>
                    <a:lnTo>
                      <a:pt x="362" y="184"/>
                    </a:lnTo>
                    <a:lnTo>
                      <a:pt x="349" y="184"/>
                    </a:lnTo>
                    <a:lnTo>
                      <a:pt x="349" y="208"/>
                    </a:lnTo>
                    <a:lnTo>
                      <a:pt x="342" y="208"/>
                    </a:lnTo>
                    <a:lnTo>
                      <a:pt x="342" y="228"/>
                    </a:lnTo>
                    <a:lnTo>
                      <a:pt x="325" y="228"/>
                    </a:lnTo>
                    <a:lnTo>
                      <a:pt x="325" y="272"/>
                    </a:lnTo>
                    <a:lnTo>
                      <a:pt x="312" y="272"/>
                    </a:lnTo>
                    <a:lnTo>
                      <a:pt x="312" y="310"/>
                    </a:lnTo>
                    <a:lnTo>
                      <a:pt x="306" y="310"/>
                    </a:lnTo>
                    <a:lnTo>
                      <a:pt x="306" y="332"/>
                    </a:lnTo>
                    <a:lnTo>
                      <a:pt x="290" y="332"/>
                    </a:lnTo>
                    <a:lnTo>
                      <a:pt x="290" y="375"/>
                    </a:lnTo>
                    <a:lnTo>
                      <a:pt x="275" y="375"/>
                    </a:lnTo>
                    <a:lnTo>
                      <a:pt x="275" y="406"/>
                    </a:lnTo>
                    <a:lnTo>
                      <a:pt x="269" y="406"/>
                    </a:lnTo>
                    <a:lnTo>
                      <a:pt x="269" y="435"/>
                    </a:lnTo>
                    <a:lnTo>
                      <a:pt x="253" y="435"/>
                    </a:lnTo>
                    <a:lnTo>
                      <a:pt x="253" y="472"/>
                    </a:lnTo>
                    <a:lnTo>
                      <a:pt x="238" y="472"/>
                    </a:lnTo>
                    <a:lnTo>
                      <a:pt x="238" y="509"/>
                    </a:lnTo>
                    <a:lnTo>
                      <a:pt x="233" y="509"/>
                    </a:lnTo>
                    <a:lnTo>
                      <a:pt x="233" y="531"/>
                    </a:lnTo>
                    <a:lnTo>
                      <a:pt x="225" y="531"/>
                    </a:lnTo>
                    <a:lnTo>
                      <a:pt x="225" y="545"/>
                    </a:lnTo>
                    <a:lnTo>
                      <a:pt x="210" y="545"/>
                    </a:lnTo>
                    <a:lnTo>
                      <a:pt x="210" y="576"/>
                    </a:lnTo>
                    <a:lnTo>
                      <a:pt x="203" y="576"/>
                    </a:lnTo>
                    <a:lnTo>
                      <a:pt x="203" y="605"/>
                    </a:lnTo>
                    <a:lnTo>
                      <a:pt x="196" y="605"/>
                    </a:lnTo>
                    <a:lnTo>
                      <a:pt x="196" y="628"/>
                    </a:lnTo>
                    <a:lnTo>
                      <a:pt x="188" y="628"/>
                    </a:lnTo>
                    <a:lnTo>
                      <a:pt x="188" y="650"/>
                    </a:lnTo>
                    <a:lnTo>
                      <a:pt x="174" y="650"/>
                    </a:lnTo>
                    <a:lnTo>
                      <a:pt x="174" y="670"/>
                    </a:lnTo>
                    <a:lnTo>
                      <a:pt x="166" y="670"/>
                    </a:lnTo>
                    <a:lnTo>
                      <a:pt x="166" y="708"/>
                    </a:lnTo>
                    <a:lnTo>
                      <a:pt x="160" y="708"/>
                    </a:lnTo>
                    <a:lnTo>
                      <a:pt x="160" y="723"/>
                    </a:lnTo>
                    <a:lnTo>
                      <a:pt x="151" y="723"/>
                    </a:lnTo>
                    <a:lnTo>
                      <a:pt x="151" y="753"/>
                    </a:lnTo>
                    <a:lnTo>
                      <a:pt x="138" y="753"/>
                    </a:lnTo>
                    <a:lnTo>
                      <a:pt x="138" y="804"/>
                    </a:lnTo>
                    <a:lnTo>
                      <a:pt x="129" y="804"/>
                    </a:lnTo>
                    <a:lnTo>
                      <a:pt x="129" y="826"/>
                    </a:lnTo>
                    <a:lnTo>
                      <a:pt x="116" y="826"/>
                    </a:lnTo>
                    <a:lnTo>
                      <a:pt x="116" y="849"/>
                    </a:lnTo>
                    <a:lnTo>
                      <a:pt x="109" y="849"/>
                    </a:lnTo>
                    <a:lnTo>
                      <a:pt x="109" y="872"/>
                    </a:lnTo>
                    <a:lnTo>
                      <a:pt x="93" y="872"/>
                    </a:lnTo>
                    <a:lnTo>
                      <a:pt x="93" y="892"/>
                    </a:lnTo>
                    <a:lnTo>
                      <a:pt x="87" y="892"/>
                    </a:lnTo>
                    <a:lnTo>
                      <a:pt x="87" y="923"/>
                    </a:lnTo>
                    <a:lnTo>
                      <a:pt x="79" y="923"/>
                    </a:lnTo>
                    <a:lnTo>
                      <a:pt x="79" y="952"/>
                    </a:lnTo>
                    <a:lnTo>
                      <a:pt x="73" y="952"/>
                    </a:lnTo>
                    <a:lnTo>
                      <a:pt x="73" y="982"/>
                    </a:lnTo>
                    <a:lnTo>
                      <a:pt x="57" y="982"/>
                    </a:lnTo>
                    <a:lnTo>
                      <a:pt x="57" y="989"/>
                    </a:lnTo>
                    <a:lnTo>
                      <a:pt x="51" y="989"/>
                    </a:lnTo>
                    <a:lnTo>
                      <a:pt x="51" y="1025"/>
                    </a:lnTo>
                    <a:lnTo>
                      <a:pt x="42" y="1025"/>
                    </a:lnTo>
                    <a:lnTo>
                      <a:pt x="42" y="1048"/>
                    </a:lnTo>
                    <a:lnTo>
                      <a:pt x="36" y="1048"/>
                    </a:lnTo>
                    <a:lnTo>
                      <a:pt x="36" y="1077"/>
                    </a:lnTo>
                    <a:lnTo>
                      <a:pt x="29" y="1077"/>
                    </a:lnTo>
                    <a:lnTo>
                      <a:pt x="29" y="1093"/>
                    </a:lnTo>
                    <a:lnTo>
                      <a:pt x="20" y="1093"/>
                    </a:lnTo>
                    <a:lnTo>
                      <a:pt x="20" y="1121"/>
                    </a:lnTo>
                    <a:lnTo>
                      <a:pt x="6" y="1121"/>
                    </a:lnTo>
                    <a:lnTo>
                      <a:pt x="6" y="1150"/>
                    </a:lnTo>
                    <a:lnTo>
                      <a:pt x="0" y="1150"/>
                    </a:lnTo>
                    <a:lnTo>
                      <a:pt x="0" y="1352"/>
                    </a:lnTo>
                    <a:lnTo>
                      <a:pt x="6" y="1352"/>
                    </a:lnTo>
                    <a:lnTo>
                      <a:pt x="6" y="1357"/>
                    </a:lnTo>
                    <a:lnTo>
                      <a:pt x="42" y="1357"/>
                    </a:lnTo>
                    <a:lnTo>
                      <a:pt x="42" y="1365"/>
                    </a:lnTo>
                    <a:lnTo>
                      <a:pt x="79" y="1365"/>
                    </a:lnTo>
                    <a:lnTo>
                      <a:pt x="79" y="1380"/>
                    </a:lnTo>
                    <a:lnTo>
                      <a:pt x="129" y="1380"/>
                    </a:lnTo>
                    <a:lnTo>
                      <a:pt x="129" y="1388"/>
                    </a:lnTo>
                    <a:lnTo>
                      <a:pt x="160" y="1388"/>
                    </a:lnTo>
                    <a:lnTo>
                      <a:pt x="160" y="1403"/>
                    </a:lnTo>
                    <a:lnTo>
                      <a:pt x="233" y="1403"/>
                    </a:lnTo>
                    <a:lnTo>
                      <a:pt x="233" y="1417"/>
                    </a:lnTo>
                    <a:lnTo>
                      <a:pt x="275" y="1417"/>
                    </a:lnTo>
                    <a:lnTo>
                      <a:pt x="275" y="1425"/>
                    </a:lnTo>
                    <a:lnTo>
                      <a:pt x="312" y="1425"/>
                    </a:lnTo>
                    <a:lnTo>
                      <a:pt x="312" y="1431"/>
                    </a:lnTo>
                    <a:lnTo>
                      <a:pt x="349" y="1431"/>
                    </a:lnTo>
                    <a:lnTo>
                      <a:pt x="349" y="1440"/>
                    </a:lnTo>
                    <a:lnTo>
                      <a:pt x="384" y="1440"/>
                    </a:lnTo>
                    <a:lnTo>
                      <a:pt x="384" y="1446"/>
                    </a:lnTo>
                    <a:lnTo>
                      <a:pt x="421" y="1446"/>
                    </a:lnTo>
                    <a:lnTo>
                      <a:pt x="421" y="1462"/>
                    </a:lnTo>
                    <a:lnTo>
                      <a:pt x="466" y="1462"/>
                    </a:lnTo>
                    <a:lnTo>
                      <a:pt x="466" y="1468"/>
                    </a:lnTo>
                    <a:lnTo>
                      <a:pt x="502" y="1468"/>
                    </a:lnTo>
                    <a:lnTo>
                      <a:pt x="502" y="1477"/>
                    </a:lnTo>
                    <a:lnTo>
                      <a:pt x="538" y="1477"/>
                    </a:lnTo>
                    <a:lnTo>
                      <a:pt x="538" y="1482"/>
                    </a:lnTo>
                    <a:lnTo>
                      <a:pt x="575" y="1482"/>
                    </a:lnTo>
                    <a:lnTo>
                      <a:pt x="575" y="1499"/>
                    </a:lnTo>
                    <a:lnTo>
                      <a:pt x="617" y="1499"/>
                    </a:lnTo>
                    <a:lnTo>
                      <a:pt x="617" y="1505"/>
                    </a:lnTo>
                    <a:lnTo>
                      <a:pt x="654" y="1505"/>
                    </a:lnTo>
                    <a:lnTo>
                      <a:pt x="654" y="1513"/>
                    </a:lnTo>
                    <a:lnTo>
                      <a:pt x="690" y="1513"/>
                    </a:lnTo>
                    <a:lnTo>
                      <a:pt x="690" y="1519"/>
                    </a:lnTo>
                    <a:lnTo>
                      <a:pt x="721" y="1519"/>
                    </a:lnTo>
                    <a:lnTo>
                      <a:pt x="721" y="1536"/>
                    </a:lnTo>
                    <a:lnTo>
                      <a:pt x="800" y="1536"/>
                    </a:lnTo>
                    <a:lnTo>
                      <a:pt x="800" y="1550"/>
                    </a:lnTo>
                    <a:lnTo>
                      <a:pt x="836" y="1550"/>
                    </a:lnTo>
                    <a:lnTo>
                      <a:pt x="836" y="1556"/>
                    </a:lnTo>
                    <a:lnTo>
                      <a:pt x="873" y="1556"/>
                    </a:lnTo>
                    <a:lnTo>
                      <a:pt x="873" y="1565"/>
                    </a:lnTo>
                    <a:lnTo>
                      <a:pt x="917" y="1565"/>
                    </a:lnTo>
                    <a:lnTo>
                      <a:pt x="917" y="1579"/>
                    </a:lnTo>
                    <a:lnTo>
                      <a:pt x="962" y="1579"/>
                    </a:lnTo>
                    <a:lnTo>
                      <a:pt x="962" y="1587"/>
                    </a:lnTo>
                    <a:lnTo>
                      <a:pt x="998" y="1587"/>
                    </a:lnTo>
                    <a:lnTo>
                      <a:pt x="998" y="1594"/>
                    </a:lnTo>
                    <a:lnTo>
                      <a:pt x="1035" y="1594"/>
                    </a:lnTo>
                    <a:lnTo>
                      <a:pt x="1035" y="1601"/>
                    </a:lnTo>
                    <a:lnTo>
                      <a:pt x="1071" y="1601"/>
                    </a:lnTo>
                    <a:lnTo>
                      <a:pt x="1071" y="1616"/>
                    </a:lnTo>
                    <a:lnTo>
                      <a:pt x="1113" y="1616"/>
                    </a:lnTo>
                    <a:lnTo>
                      <a:pt x="1113" y="1624"/>
                    </a:lnTo>
                    <a:lnTo>
                      <a:pt x="1150" y="1624"/>
                    </a:lnTo>
                    <a:lnTo>
                      <a:pt x="1150" y="1638"/>
                    </a:lnTo>
                    <a:lnTo>
                      <a:pt x="1223" y="1638"/>
                    </a:lnTo>
                    <a:lnTo>
                      <a:pt x="1223" y="1647"/>
                    </a:lnTo>
                    <a:lnTo>
                      <a:pt x="1252" y="1647"/>
                    </a:lnTo>
                    <a:lnTo>
                      <a:pt x="1252" y="1653"/>
                    </a:lnTo>
                    <a:lnTo>
                      <a:pt x="1304" y="1653"/>
                    </a:lnTo>
                    <a:lnTo>
                      <a:pt x="1304" y="1667"/>
                    </a:lnTo>
                    <a:lnTo>
                      <a:pt x="1341" y="1667"/>
                    </a:lnTo>
                    <a:lnTo>
                      <a:pt x="1341" y="1675"/>
                    </a:lnTo>
                    <a:lnTo>
                      <a:pt x="1369" y="1675"/>
                    </a:lnTo>
                    <a:lnTo>
                      <a:pt x="1369" y="1684"/>
                    </a:lnTo>
                    <a:lnTo>
                      <a:pt x="1405" y="1684"/>
                    </a:lnTo>
                    <a:lnTo>
                      <a:pt x="1405" y="1698"/>
                    </a:lnTo>
                    <a:lnTo>
                      <a:pt x="1456" y="1698"/>
                    </a:lnTo>
                    <a:lnTo>
                      <a:pt x="1456" y="1704"/>
                    </a:lnTo>
                    <a:lnTo>
                      <a:pt x="1487" y="1704"/>
                    </a:lnTo>
                    <a:lnTo>
                      <a:pt x="1487" y="1712"/>
                    </a:lnTo>
                    <a:lnTo>
                      <a:pt x="1522" y="1712"/>
                    </a:lnTo>
                    <a:lnTo>
                      <a:pt x="1522" y="1720"/>
                    </a:lnTo>
                    <a:lnTo>
                      <a:pt x="1559" y="1720"/>
                    </a:lnTo>
                    <a:lnTo>
                      <a:pt x="1559" y="1735"/>
                    </a:lnTo>
                    <a:lnTo>
                      <a:pt x="1602" y="1735"/>
                    </a:lnTo>
                    <a:lnTo>
                      <a:pt x="1602" y="1741"/>
                    </a:lnTo>
                    <a:lnTo>
                      <a:pt x="1638" y="1741"/>
                    </a:lnTo>
                    <a:lnTo>
                      <a:pt x="1638" y="1757"/>
                    </a:lnTo>
                    <a:lnTo>
                      <a:pt x="1711" y="1757"/>
                    </a:lnTo>
                    <a:lnTo>
                      <a:pt x="1711" y="1763"/>
                    </a:lnTo>
                    <a:lnTo>
                      <a:pt x="1755" y="1763"/>
                    </a:lnTo>
                    <a:lnTo>
                      <a:pt x="1755" y="1772"/>
                    </a:lnTo>
                    <a:lnTo>
                      <a:pt x="1792" y="1772"/>
                    </a:lnTo>
                    <a:lnTo>
                      <a:pt x="1792" y="1786"/>
                    </a:lnTo>
                    <a:lnTo>
                      <a:pt x="1829" y="1786"/>
                    </a:lnTo>
                    <a:lnTo>
                      <a:pt x="1829" y="1794"/>
                    </a:lnTo>
                    <a:lnTo>
                      <a:pt x="1870" y="1794"/>
                    </a:lnTo>
                    <a:lnTo>
                      <a:pt x="1870" y="1800"/>
                    </a:lnTo>
                    <a:lnTo>
                      <a:pt x="1907" y="1800"/>
                    </a:lnTo>
                    <a:lnTo>
                      <a:pt x="1907" y="1814"/>
                    </a:lnTo>
                    <a:lnTo>
                      <a:pt x="1944" y="1814"/>
                    </a:lnTo>
                    <a:lnTo>
                      <a:pt x="1944" y="1823"/>
                    </a:lnTo>
                    <a:lnTo>
                      <a:pt x="1988" y="1823"/>
                    </a:lnTo>
                    <a:lnTo>
                      <a:pt x="1988" y="1829"/>
                    </a:lnTo>
                    <a:lnTo>
                      <a:pt x="2025" y="1829"/>
                    </a:lnTo>
                    <a:lnTo>
                      <a:pt x="2025" y="1845"/>
                    </a:lnTo>
                    <a:lnTo>
                      <a:pt x="2053" y="1845"/>
                    </a:lnTo>
                    <a:lnTo>
                      <a:pt x="2053" y="1851"/>
                    </a:lnTo>
                    <a:lnTo>
                      <a:pt x="2105" y="1851"/>
                    </a:lnTo>
                    <a:lnTo>
                      <a:pt x="2105" y="1845"/>
                    </a:lnTo>
                    <a:lnTo>
                      <a:pt x="2112" y="1845"/>
                    </a:lnTo>
                    <a:lnTo>
                      <a:pt x="2112" y="1800"/>
                    </a:lnTo>
                    <a:lnTo>
                      <a:pt x="2120" y="1800"/>
                    </a:lnTo>
                    <a:lnTo>
                      <a:pt x="2120" y="1772"/>
                    </a:lnTo>
                    <a:lnTo>
                      <a:pt x="2125" y="1772"/>
                    </a:lnTo>
                    <a:lnTo>
                      <a:pt x="2125" y="1757"/>
                    </a:lnTo>
                    <a:lnTo>
                      <a:pt x="2142" y="1757"/>
                    </a:lnTo>
                    <a:lnTo>
                      <a:pt x="2142" y="1712"/>
                    </a:lnTo>
                    <a:lnTo>
                      <a:pt x="2148" y="1712"/>
                    </a:lnTo>
                    <a:lnTo>
                      <a:pt x="2148" y="1684"/>
                    </a:lnTo>
                    <a:lnTo>
                      <a:pt x="2162" y="1684"/>
                    </a:lnTo>
                    <a:lnTo>
                      <a:pt x="2162" y="1667"/>
                    </a:lnTo>
                    <a:lnTo>
                      <a:pt x="2170" y="1667"/>
                    </a:lnTo>
                    <a:lnTo>
                      <a:pt x="2170" y="1638"/>
                    </a:lnTo>
                    <a:lnTo>
                      <a:pt x="2179" y="1638"/>
                    </a:lnTo>
                    <a:lnTo>
                      <a:pt x="2179" y="1624"/>
                    </a:lnTo>
                    <a:lnTo>
                      <a:pt x="2184" y="1624"/>
                    </a:lnTo>
                    <a:lnTo>
                      <a:pt x="2184" y="1587"/>
                    </a:lnTo>
                    <a:lnTo>
                      <a:pt x="2199" y="1587"/>
                    </a:lnTo>
                    <a:lnTo>
                      <a:pt x="2199" y="1565"/>
                    </a:lnTo>
                    <a:lnTo>
                      <a:pt x="2207" y="1565"/>
                    </a:lnTo>
                    <a:lnTo>
                      <a:pt x="2207" y="1536"/>
                    </a:lnTo>
                    <a:lnTo>
                      <a:pt x="2221" y="1536"/>
                    </a:lnTo>
                    <a:lnTo>
                      <a:pt x="2221" y="1482"/>
                    </a:lnTo>
                    <a:lnTo>
                      <a:pt x="2235" y="1482"/>
                    </a:lnTo>
                    <a:lnTo>
                      <a:pt x="2235" y="1468"/>
                    </a:lnTo>
                    <a:lnTo>
                      <a:pt x="2243" y="1468"/>
                    </a:lnTo>
                    <a:lnTo>
                      <a:pt x="2243" y="1440"/>
                    </a:lnTo>
                    <a:lnTo>
                      <a:pt x="2251" y="1440"/>
                    </a:lnTo>
                    <a:lnTo>
                      <a:pt x="2251" y="1425"/>
                    </a:lnTo>
                    <a:lnTo>
                      <a:pt x="2257" y="1425"/>
                    </a:lnTo>
                    <a:lnTo>
                      <a:pt x="2257" y="1403"/>
                    </a:lnTo>
                    <a:lnTo>
                      <a:pt x="2271" y="1403"/>
                    </a:lnTo>
                    <a:lnTo>
                      <a:pt x="2271" y="1380"/>
                    </a:lnTo>
                    <a:lnTo>
                      <a:pt x="2280" y="1380"/>
                    </a:lnTo>
                    <a:lnTo>
                      <a:pt x="2280" y="1357"/>
                    </a:lnTo>
                    <a:lnTo>
                      <a:pt x="2286" y="1357"/>
                    </a:lnTo>
                    <a:lnTo>
                      <a:pt x="2286" y="1321"/>
                    </a:lnTo>
                    <a:lnTo>
                      <a:pt x="2302" y="1321"/>
                    </a:lnTo>
                    <a:lnTo>
                      <a:pt x="2302" y="1297"/>
                    </a:lnTo>
                    <a:lnTo>
                      <a:pt x="2308" y="1297"/>
                    </a:lnTo>
                    <a:lnTo>
                      <a:pt x="2308" y="1261"/>
                    </a:lnTo>
                    <a:lnTo>
                      <a:pt x="2316" y="1261"/>
                    </a:lnTo>
                    <a:lnTo>
                      <a:pt x="2316" y="1240"/>
                    </a:lnTo>
                    <a:lnTo>
                      <a:pt x="2323" y="1240"/>
                    </a:lnTo>
                    <a:lnTo>
                      <a:pt x="2323" y="1224"/>
                    </a:lnTo>
                    <a:lnTo>
                      <a:pt x="2338" y="1224"/>
                    </a:lnTo>
                    <a:lnTo>
                      <a:pt x="2338" y="1196"/>
                    </a:lnTo>
                    <a:lnTo>
                      <a:pt x="2345" y="1196"/>
                    </a:lnTo>
                    <a:lnTo>
                      <a:pt x="2345" y="1181"/>
                    </a:lnTo>
                    <a:lnTo>
                      <a:pt x="2353" y="1181"/>
                    </a:lnTo>
                    <a:lnTo>
                      <a:pt x="2353" y="1145"/>
                    </a:lnTo>
                    <a:lnTo>
                      <a:pt x="2358" y="1145"/>
                    </a:lnTo>
                    <a:lnTo>
                      <a:pt x="2358" y="1121"/>
                    </a:lnTo>
                    <a:lnTo>
                      <a:pt x="2367" y="1121"/>
                    </a:lnTo>
                    <a:lnTo>
                      <a:pt x="2367" y="1108"/>
                    </a:lnTo>
                    <a:lnTo>
                      <a:pt x="2375" y="1108"/>
                    </a:lnTo>
                    <a:lnTo>
                      <a:pt x="2375" y="1077"/>
                    </a:lnTo>
                    <a:lnTo>
                      <a:pt x="2381" y="1077"/>
                    </a:lnTo>
                    <a:lnTo>
                      <a:pt x="2381" y="1048"/>
                    </a:lnTo>
                    <a:lnTo>
                      <a:pt x="2395" y="1048"/>
                    </a:lnTo>
                    <a:lnTo>
                      <a:pt x="2395" y="1025"/>
                    </a:lnTo>
                    <a:lnTo>
                      <a:pt x="2403" y="1025"/>
                    </a:lnTo>
                    <a:lnTo>
                      <a:pt x="2403" y="1002"/>
                    </a:lnTo>
                    <a:lnTo>
                      <a:pt x="2417" y="1002"/>
                    </a:lnTo>
                    <a:lnTo>
                      <a:pt x="2417" y="989"/>
                    </a:lnTo>
                    <a:lnTo>
                      <a:pt x="2425" y="989"/>
                    </a:lnTo>
                    <a:lnTo>
                      <a:pt x="2425" y="960"/>
                    </a:lnTo>
                    <a:lnTo>
                      <a:pt x="2432" y="960"/>
                    </a:lnTo>
                    <a:lnTo>
                      <a:pt x="2432" y="929"/>
                    </a:lnTo>
                    <a:lnTo>
                      <a:pt x="2440" y="929"/>
                    </a:lnTo>
                    <a:lnTo>
                      <a:pt x="2440" y="892"/>
                    </a:lnTo>
                    <a:lnTo>
                      <a:pt x="2454" y="892"/>
                    </a:lnTo>
                    <a:lnTo>
                      <a:pt x="2454" y="872"/>
                    </a:lnTo>
                    <a:lnTo>
                      <a:pt x="2462" y="872"/>
                    </a:lnTo>
                    <a:lnTo>
                      <a:pt x="2462" y="841"/>
                    </a:lnTo>
                    <a:lnTo>
                      <a:pt x="2468" y="841"/>
                    </a:lnTo>
                    <a:lnTo>
                      <a:pt x="2468" y="826"/>
                    </a:lnTo>
                    <a:lnTo>
                      <a:pt x="2476" y="826"/>
                    </a:lnTo>
                    <a:lnTo>
                      <a:pt x="2476" y="789"/>
                    </a:lnTo>
                    <a:lnTo>
                      <a:pt x="2484" y="789"/>
                    </a:lnTo>
                    <a:lnTo>
                      <a:pt x="2484" y="767"/>
                    </a:lnTo>
                    <a:lnTo>
                      <a:pt x="2490" y="767"/>
                    </a:lnTo>
                    <a:lnTo>
                      <a:pt x="2490" y="745"/>
                    </a:lnTo>
                    <a:lnTo>
                      <a:pt x="2504" y="745"/>
                    </a:lnTo>
                    <a:lnTo>
                      <a:pt x="2504" y="723"/>
                    </a:lnTo>
                    <a:lnTo>
                      <a:pt x="2512" y="723"/>
                    </a:lnTo>
                    <a:lnTo>
                      <a:pt x="2512" y="693"/>
                    </a:lnTo>
                    <a:lnTo>
                      <a:pt x="2521" y="693"/>
                    </a:lnTo>
                    <a:lnTo>
                      <a:pt x="2521" y="670"/>
                    </a:lnTo>
                    <a:lnTo>
                      <a:pt x="2534" y="670"/>
                    </a:lnTo>
                    <a:lnTo>
                      <a:pt x="2534" y="472"/>
                    </a:lnTo>
                    <a:lnTo>
                      <a:pt x="2462" y="472"/>
                    </a:lnTo>
                    <a:lnTo>
                      <a:pt x="2462" y="457"/>
                    </a:lnTo>
                    <a:lnTo>
                      <a:pt x="2425" y="457"/>
                    </a:lnTo>
                    <a:lnTo>
                      <a:pt x="2425" y="450"/>
                    </a:lnTo>
                    <a:lnTo>
                      <a:pt x="2375" y="450"/>
                    </a:lnTo>
                    <a:lnTo>
                      <a:pt x="2375" y="435"/>
                    </a:lnTo>
                    <a:lnTo>
                      <a:pt x="2302" y="435"/>
                    </a:lnTo>
                    <a:lnTo>
                      <a:pt x="2302" y="421"/>
                    </a:lnTo>
                    <a:lnTo>
                      <a:pt x="2257" y="421"/>
                    </a:lnTo>
                    <a:lnTo>
                      <a:pt x="2257" y="413"/>
                    </a:lnTo>
                    <a:lnTo>
                      <a:pt x="2221" y="413"/>
                    </a:lnTo>
                    <a:lnTo>
                      <a:pt x="2221" y="406"/>
                    </a:lnTo>
                    <a:lnTo>
                      <a:pt x="2179" y="406"/>
                    </a:lnTo>
                    <a:lnTo>
                      <a:pt x="2179" y="391"/>
                    </a:lnTo>
                    <a:lnTo>
                      <a:pt x="2142" y="391"/>
                    </a:lnTo>
                    <a:lnTo>
                      <a:pt x="2142" y="384"/>
                    </a:lnTo>
                    <a:lnTo>
                      <a:pt x="2105" y="384"/>
                    </a:lnTo>
                    <a:lnTo>
                      <a:pt x="2105" y="375"/>
                    </a:lnTo>
                    <a:lnTo>
                      <a:pt x="2053" y="375"/>
                    </a:lnTo>
                    <a:lnTo>
                      <a:pt x="2053" y="369"/>
                    </a:lnTo>
                    <a:lnTo>
                      <a:pt x="2025" y="369"/>
                    </a:lnTo>
                    <a:lnTo>
                      <a:pt x="2025" y="355"/>
                    </a:lnTo>
                    <a:lnTo>
                      <a:pt x="1974" y="355"/>
                    </a:lnTo>
                    <a:lnTo>
                      <a:pt x="1974" y="347"/>
                    </a:lnTo>
                    <a:lnTo>
                      <a:pt x="1938" y="347"/>
                    </a:lnTo>
                    <a:lnTo>
                      <a:pt x="1938" y="338"/>
                    </a:lnTo>
                    <a:lnTo>
                      <a:pt x="1892" y="338"/>
                    </a:lnTo>
                    <a:lnTo>
                      <a:pt x="1892" y="332"/>
                    </a:lnTo>
                    <a:lnTo>
                      <a:pt x="1857" y="332"/>
                    </a:lnTo>
                    <a:lnTo>
                      <a:pt x="1857" y="324"/>
                    </a:lnTo>
                    <a:lnTo>
                      <a:pt x="1814" y="324"/>
                    </a:lnTo>
                    <a:lnTo>
                      <a:pt x="1814" y="318"/>
                    </a:lnTo>
                    <a:lnTo>
                      <a:pt x="1777" y="318"/>
                    </a:lnTo>
                    <a:lnTo>
                      <a:pt x="1777" y="310"/>
                    </a:lnTo>
                    <a:lnTo>
                      <a:pt x="1733" y="310"/>
                    </a:lnTo>
                    <a:lnTo>
                      <a:pt x="1733" y="296"/>
                    </a:lnTo>
                    <a:lnTo>
                      <a:pt x="1696" y="296"/>
                    </a:lnTo>
                    <a:lnTo>
                      <a:pt x="1696" y="287"/>
                    </a:lnTo>
                    <a:lnTo>
                      <a:pt x="1652" y="287"/>
                    </a:lnTo>
                    <a:lnTo>
                      <a:pt x="1652" y="272"/>
                    </a:lnTo>
                    <a:lnTo>
                      <a:pt x="1574" y="272"/>
                    </a:lnTo>
                    <a:lnTo>
                      <a:pt x="1574" y="259"/>
                    </a:lnTo>
                    <a:lnTo>
                      <a:pt x="1537" y="259"/>
                    </a:lnTo>
                    <a:lnTo>
                      <a:pt x="1537" y="250"/>
                    </a:lnTo>
                    <a:lnTo>
                      <a:pt x="1500" y="250"/>
                    </a:lnTo>
                    <a:lnTo>
                      <a:pt x="1500" y="236"/>
                    </a:lnTo>
                    <a:lnTo>
                      <a:pt x="1456" y="236"/>
                    </a:lnTo>
                    <a:lnTo>
                      <a:pt x="1456" y="228"/>
                    </a:lnTo>
                    <a:lnTo>
                      <a:pt x="1419" y="228"/>
                    </a:lnTo>
                    <a:lnTo>
                      <a:pt x="1419" y="222"/>
                    </a:lnTo>
                    <a:lnTo>
                      <a:pt x="1369" y="222"/>
                    </a:lnTo>
                    <a:lnTo>
                      <a:pt x="1369" y="213"/>
                    </a:lnTo>
                    <a:lnTo>
                      <a:pt x="1341" y="213"/>
                    </a:lnTo>
                    <a:lnTo>
                      <a:pt x="1341" y="208"/>
                    </a:lnTo>
                    <a:lnTo>
                      <a:pt x="1287" y="208"/>
                    </a:lnTo>
                    <a:lnTo>
                      <a:pt x="1287" y="199"/>
                    </a:lnTo>
                    <a:lnTo>
                      <a:pt x="1252" y="199"/>
                    </a:lnTo>
                    <a:lnTo>
                      <a:pt x="1252" y="184"/>
                    </a:lnTo>
                    <a:lnTo>
                      <a:pt x="1209" y="184"/>
                    </a:lnTo>
                    <a:lnTo>
                      <a:pt x="1209" y="177"/>
                    </a:lnTo>
                    <a:lnTo>
                      <a:pt x="1172" y="177"/>
                    </a:lnTo>
                    <a:lnTo>
                      <a:pt x="1172" y="171"/>
                    </a:lnTo>
                    <a:lnTo>
                      <a:pt x="1128" y="171"/>
                    </a:lnTo>
                    <a:lnTo>
                      <a:pt x="1128" y="154"/>
                    </a:lnTo>
                    <a:lnTo>
                      <a:pt x="1091" y="154"/>
                    </a:lnTo>
                    <a:lnTo>
                      <a:pt x="1091" y="148"/>
                    </a:lnTo>
                    <a:lnTo>
                      <a:pt x="1049" y="148"/>
                    </a:lnTo>
                    <a:lnTo>
                      <a:pt x="1049" y="140"/>
                    </a:lnTo>
                    <a:lnTo>
                      <a:pt x="1012" y="140"/>
                    </a:lnTo>
                    <a:lnTo>
                      <a:pt x="1012" y="133"/>
                    </a:lnTo>
                    <a:lnTo>
                      <a:pt x="967" y="133"/>
                    </a:lnTo>
                    <a:lnTo>
                      <a:pt x="967" y="118"/>
                    </a:lnTo>
                    <a:lnTo>
                      <a:pt x="932" y="118"/>
                    </a:lnTo>
                    <a:lnTo>
                      <a:pt x="932" y="111"/>
                    </a:lnTo>
                    <a:lnTo>
                      <a:pt x="852" y="111"/>
                    </a:lnTo>
                    <a:lnTo>
                      <a:pt x="852" y="96"/>
                    </a:lnTo>
                    <a:lnTo>
                      <a:pt x="800" y="96"/>
                    </a:lnTo>
                    <a:lnTo>
                      <a:pt x="800" y="89"/>
                    </a:lnTo>
                    <a:lnTo>
                      <a:pt x="771" y="89"/>
                    </a:lnTo>
                    <a:lnTo>
                      <a:pt x="771" y="80"/>
                    </a:lnTo>
                    <a:lnTo>
                      <a:pt x="721" y="80"/>
                    </a:lnTo>
                    <a:lnTo>
                      <a:pt x="721" y="66"/>
                    </a:lnTo>
                    <a:lnTo>
                      <a:pt x="690" y="66"/>
                    </a:lnTo>
                    <a:lnTo>
                      <a:pt x="690" y="59"/>
                    </a:lnTo>
                    <a:lnTo>
                      <a:pt x="640" y="59"/>
                    </a:lnTo>
                    <a:lnTo>
                      <a:pt x="640" y="52"/>
                    </a:lnTo>
                    <a:lnTo>
                      <a:pt x="603" y="52"/>
                    </a:lnTo>
                    <a:lnTo>
                      <a:pt x="603" y="37"/>
                    </a:lnTo>
                    <a:lnTo>
                      <a:pt x="560" y="37"/>
                    </a:lnTo>
                    <a:lnTo>
                      <a:pt x="560" y="28"/>
                    </a:lnTo>
                    <a:lnTo>
                      <a:pt x="525" y="28"/>
                    </a:lnTo>
                    <a:lnTo>
                      <a:pt x="525" y="23"/>
                    </a:lnTo>
                    <a:lnTo>
                      <a:pt x="488" y="23"/>
                    </a:lnTo>
                    <a:lnTo>
                      <a:pt x="488" y="15"/>
                    </a:lnTo>
                    <a:lnTo>
                      <a:pt x="443" y="15"/>
                    </a:lnTo>
                    <a:lnTo>
                      <a:pt x="443" y="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0202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918;p10">
                <a:extLst>
                  <a:ext uri="{FF2B5EF4-FFF2-40B4-BE49-F238E27FC236}">
                    <a16:creationId xmlns:a16="http://schemas.microsoft.com/office/drawing/2014/main" id="{794FC71F-C616-7344-94A2-E03678381CEC}"/>
                  </a:ext>
                </a:extLst>
              </p:cNvPr>
              <p:cNvSpPr/>
              <p:nvPr/>
            </p:nvSpPr>
            <p:spPr>
              <a:xfrm>
                <a:off x="3898" y="1907"/>
                <a:ext cx="240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851" extrusionOk="0">
                    <a:moveTo>
                      <a:pt x="350" y="0"/>
                    </a:moveTo>
                    <a:lnTo>
                      <a:pt x="350" y="28"/>
                    </a:lnTo>
                    <a:lnTo>
                      <a:pt x="342" y="28"/>
                    </a:lnTo>
                    <a:lnTo>
                      <a:pt x="342" y="59"/>
                    </a:lnTo>
                    <a:lnTo>
                      <a:pt x="336" y="59"/>
                    </a:lnTo>
                    <a:lnTo>
                      <a:pt x="336" y="89"/>
                    </a:lnTo>
                    <a:lnTo>
                      <a:pt x="327" y="89"/>
                    </a:lnTo>
                    <a:lnTo>
                      <a:pt x="327" y="111"/>
                    </a:lnTo>
                    <a:lnTo>
                      <a:pt x="314" y="111"/>
                    </a:lnTo>
                    <a:lnTo>
                      <a:pt x="314" y="133"/>
                    </a:lnTo>
                    <a:lnTo>
                      <a:pt x="305" y="133"/>
                    </a:lnTo>
                    <a:lnTo>
                      <a:pt x="305" y="184"/>
                    </a:lnTo>
                    <a:lnTo>
                      <a:pt x="292" y="184"/>
                    </a:lnTo>
                    <a:lnTo>
                      <a:pt x="292" y="208"/>
                    </a:lnTo>
                    <a:lnTo>
                      <a:pt x="285" y="208"/>
                    </a:lnTo>
                    <a:lnTo>
                      <a:pt x="285" y="228"/>
                    </a:lnTo>
                    <a:lnTo>
                      <a:pt x="268" y="228"/>
                    </a:lnTo>
                    <a:lnTo>
                      <a:pt x="268" y="272"/>
                    </a:lnTo>
                    <a:lnTo>
                      <a:pt x="255" y="272"/>
                    </a:lnTo>
                    <a:lnTo>
                      <a:pt x="255" y="310"/>
                    </a:lnTo>
                    <a:lnTo>
                      <a:pt x="249" y="310"/>
                    </a:lnTo>
                    <a:lnTo>
                      <a:pt x="249" y="332"/>
                    </a:lnTo>
                    <a:lnTo>
                      <a:pt x="233" y="332"/>
                    </a:lnTo>
                    <a:lnTo>
                      <a:pt x="233" y="375"/>
                    </a:lnTo>
                    <a:lnTo>
                      <a:pt x="218" y="375"/>
                    </a:lnTo>
                    <a:lnTo>
                      <a:pt x="218" y="406"/>
                    </a:lnTo>
                    <a:lnTo>
                      <a:pt x="212" y="406"/>
                    </a:lnTo>
                    <a:lnTo>
                      <a:pt x="212" y="435"/>
                    </a:lnTo>
                    <a:lnTo>
                      <a:pt x="196" y="435"/>
                    </a:lnTo>
                    <a:lnTo>
                      <a:pt x="196" y="472"/>
                    </a:lnTo>
                    <a:lnTo>
                      <a:pt x="181" y="472"/>
                    </a:lnTo>
                    <a:lnTo>
                      <a:pt x="181" y="509"/>
                    </a:lnTo>
                    <a:lnTo>
                      <a:pt x="176" y="509"/>
                    </a:lnTo>
                    <a:lnTo>
                      <a:pt x="176" y="531"/>
                    </a:lnTo>
                    <a:lnTo>
                      <a:pt x="168" y="531"/>
                    </a:lnTo>
                    <a:lnTo>
                      <a:pt x="168" y="545"/>
                    </a:lnTo>
                    <a:lnTo>
                      <a:pt x="153" y="545"/>
                    </a:lnTo>
                    <a:lnTo>
                      <a:pt x="153" y="576"/>
                    </a:lnTo>
                    <a:lnTo>
                      <a:pt x="146" y="576"/>
                    </a:lnTo>
                    <a:lnTo>
                      <a:pt x="146" y="605"/>
                    </a:lnTo>
                    <a:lnTo>
                      <a:pt x="139" y="605"/>
                    </a:lnTo>
                    <a:lnTo>
                      <a:pt x="139" y="628"/>
                    </a:lnTo>
                    <a:lnTo>
                      <a:pt x="131" y="628"/>
                    </a:lnTo>
                    <a:lnTo>
                      <a:pt x="131" y="650"/>
                    </a:lnTo>
                    <a:lnTo>
                      <a:pt x="117" y="650"/>
                    </a:lnTo>
                    <a:lnTo>
                      <a:pt x="117" y="670"/>
                    </a:lnTo>
                    <a:lnTo>
                      <a:pt x="109" y="670"/>
                    </a:lnTo>
                    <a:lnTo>
                      <a:pt x="109" y="708"/>
                    </a:lnTo>
                    <a:lnTo>
                      <a:pt x="103" y="708"/>
                    </a:lnTo>
                    <a:lnTo>
                      <a:pt x="103" y="723"/>
                    </a:lnTo>
                    <a:lnTo>
                      <a:pt x="94" y="723"/>
                    </a:lnTo>
                    <a:lnTo>
                      <a:pt x="94" y="753"/>
                    </a:lnTo>
                    <a:lnTo>
                      <a:pt x="81" y="753"/>
                    </a:lnTo>
                    <a:lnTo>
                      <a:pt x="81" y="804"/>
                    </a:lnTo>
                    <a:lnTo>
                      <a:pt x="72" y="804"/>
                    </a:lnTo>
                    <a:lnTo>
                      <a:pt x="72" y="826"/>
                    </a:lnTo>
                    <a:lnTo>
                      <a:pt x="59" y="826"/>
                    </a:lnTo>
                    <a:lnTo>
                      <a:pt x="59" y="849"/>
                    </a:lnTo>
                    <a:lnTo>
                      <a:pt x="52" y="849"/>
                    </a:lnTo>
                    <a:lnTo>
                      <a:pt x="52" y="872"/>
                    </a:lnTo>
                    <a:lnTo>
                      <a:pt x="36" y="872"/>
                    </a:lnTo>
                    <a:lnTo>
                      <a:pt x="36" y="892"/>
                    </a:lnTo>
                    <a:lnTo>
                      <a:pt x="30" y="892"/>
                    </a:lnTo>
                    <a:lnTo>
                      <a:pt x="30" y="923"/>
                    </a:lnTo>
                    <a:lnTo>
                      <a:pt x="22" y="923"/>
                    </a:lnTo>
                    <a:lnTo>
                      <a:pt x="22" y="952"/>
                    </a:lnTo>
                    <a:lnTo>
                      <a:pt x="16" y="952"/>
                    </a:lnTo>
                    <a:lnTo>
                      <a:pt x="16" y="982"/>
                    </a:lnTo>
                    <a:lnTo>
                      <a:pt x="0" y="982"/>
                    </a:lnTo>
                    <a:lnTo>
                      <a:pt x="0" y="1365"/>
                    </a:lnTo>
                    <a:lnTo>
                      <a:pt x="22" y="1365"/>
                    </a:lnTo>
                    <a:lnTo>
                      <a:pt x="22" y="1380"/>
                    </a:lnTo>
                    <a:lnTo>
                      <a:pt x="72" y="1380"/>
                    </a:lnTo>
                    <a:lnTo>
                      <a:pt x="72" y="1388"/>
                    </a:lnTo>
                    <a:lnTo>
                      <a:pt x="103" y="1388"/>
                    </a:lnTo>
                    <a:lnTo>
                      <a:pt x="103" y="1403"/>
                    </a:lnTo>
                    <a:lnTo>
                      <a:pt x="176" y="1403"/>
                    </a:lnTo>
                    <a:lnTo>
                      <a:pt x="176" y="1417"/>
                    </a:lnTo>
                    <a:lnTo>
                      <a:pt x="218" y="1417"/>
                    </a:lnTo>
                    <a:lnTo>
                      <a:pt x="218" y="1425"/>
                    </a:lnTo>
                    <a:lnTo>
                      <a:pt x="255" y="1425"/>
                    </a:lnTo>
                    <a:lnTo>
                      <a:pt x="255" y="1431"/>
                    </a:lnTo>
                    <a:lnTo>
                      <a:pt x="292" y="1431"/>
                    </a:lnTo>
                    <a:lnTo>
                      <a:pt x="292" y="1440"/>
                    </a:lnTo>
                    <a:lnTo>
                      <a:pt x="327" y="1440"/>
                    </a:lnTo>
                    <a:lnTo>
                      <a:pt x="327" y="1446"/>
                    </a:lnTo>
                    <a:lnTo>
                      <a:pt x="364" y="1446"/>
                    </a:lnTo>
                    <a:lnTo>
                      <a:pt x="364" y="1462"/>
                    </a:lnTo>
                    <a:lnTo>
                      <a:pt x="409" y="1462"/>
                    </a:lnTo>
                    <a:lnTo>
                      <a:pt x="409" y="1468"/>
                    </a:lnTo>
                    <a:lnTo>
                      <a:pt x="445" y="1468"/>
                    </a:lnTo>
                    <a:lnTo>
                      <a:pt x="445" y="1477"/>
                    </a:lnTo>
                    <a:lnTo>
                      <a:pt x="481" y="1477"/>
                    </a:lnTo>
                    <a:lnTo>
                      <a:pt x="481" y="1482"/>
                    </a:lnTo>
                    <a:lnTo>
                      <a:pt x="518" y="1482"/>
                    </a:lnTo>
                    <a:lnTo>
                      <a:pt x="518" y="1499"/>
                    </a:lnTo>
                    <a:lnTo>
                      <a:pt x="560" y="1499"/>
                    </a:lnTo>
                    <a:lnTo>
                      <a:pt x="560" y="1505"/>
                    </a:lnTo>
                    <a:lnTo>
                      <a:pt x="597" y="1505"/>
                    </a:lnTo>
                    <a:lnTo>
                      <a:pt x="597" y="1513"/>
                    </a:lnTo>
                    <a:lnTo>
                      <a:pt x="633" y="1513"/>
                    </a:lnTo>
                    <a:lnTo>
                      <a:pt x="633" y="1519"/>
                    </a:lnTo>
                    <a:lnTo>
                      <a:pt x="664" y="1519"/>
                    </a:lnTo>
                    <a:lnTo>
                      <a:pt x="664" y="1536"/>
                    </a:lnTo>
                    <a:lnTo>
                      <a:pt x="743" y="1536"/>
                    </a:lnTo>
                    <a:lnTo>
                      <a:pt x="743" y="1550"/>
                    </a:lnTo>
                    <a:lnTo>
                      <a:pt x="779" y="1550"/>
                    </a:lnTo>
                    <a:lnTo>
                      <a:pt x="779" y="1556"/>
                    </a:lnTo>
                    <a:lnTo>
                      <a:pt x="816" y="1556"/>
                    </a:lnTo>
                    <a:lnTo>
                      <a:pt x="816" y="1565"/>
                    </a:lnTo>
                    <a:lnTo>
                      <a:pt x="860" y="1565"/>
                    </a:lnTo>
                    <a:lnTo>
                      <a:pt x="860" y="1579"/>
                    </a:lnTo>
                    <a:lnTo>
                      <a:pt x="905" y="1579"/>
                    </a:lnTo>
                    <a:lnTo>
                      <a:pt x="905" y="1587"/>
                    </a:lnTo>
                    <a:lnTo>
                      <a:pt x="941" y="1587"/>
                    </a:lnTo>
                    <a:lnTo>
                      <a:pt x="941" y="1594"/>
                    </a:lnTo>
                    <a:lnTo>
                      <a:pt x="978" y="1594"/>
                    </a:lnTo>
                    <a:lnTo>
                      <a:pt x="978" y="1601"/>
                    </a:lnTo>
                    <a:lnTo>
                      <a:pt x="1014" y="1601"/>
                    </a:lnTo>
                    <a:lnTo>
                      <a:pt x="1014" y="1616"/>
                    </a:lnTo>
                    <a:lnTo>
                      <a:pt x="1056" y="1616"/>
                    </a:lnTo>
                    <a:lnTo>
                      <a:pt x="1056" y="1624"/>
                    </a:lnTo>
                    <a:lnTo>
                      <a:pt x="1093" y="1624"/>
                    </a:lnTo>
                    <a:lnTo>
                      <a:pt x="1093" y="1638"/>
                    </a:lnTo>
                    <a:lnTo>
                      <a:pt x="1166" y="1638"/>
                    </a:lnTo>
                    <a:lnTo>
                      <a:pt x="1166" y="1647"/>
                    </a:lnTo>
                    <a:lnTo>
                      <a:pt x="1195" y="1647"/>
                    </a:lnTo>
                    <a:lnTo>
                      <a:pt x="1195" y="1653"/>
                    </a:lnTo>
                    <a:lnTo>
                      <a:pt x="1247" y="1653"/>
                    </a:lnTo>
                    <a:lnTo>
                      <a:pt x="1247" y="1667"/>
                    </a:lnTo>
                    <a:lnTo>
                      <a:pt x="1284" y="1667"/>
                    </a:lnTo>
                    <a:lnTo>
                      <a:pt x="1284" y="1675"/>
                    </a:lnTo>
                    <a:lnTo>
                      <a:pt x="1312" y="1675"/>
                    </a:lnTo>
                    <a:lnTo>
                      <a:pt x="1312" y="1684"/>
                    </a:lnTo>
                    <a:lnTo>
                      <a:pt x="1348" y="1684"/>
                    </a:lnTo>
                    <a:lnTo>
                      <a:pt x="1348" y="1698"/>
                    </a:lnTo>
                    <a:lnTo>
                      <a:pt x="1399" y="1698"/>
                    </a:lnTo>
                    <a:lnTo>
                      <a:pt x="1399" y="1704"/>
                    </a:lnTo>
                    <a:lnTo>
                      <a:pt x="1430" y="1704"/>
                    </a:lnTo>
                    <a:lnTo>
                      <a:pt x="1430" y="1712"/>
                    </a:lnTo>
                    <a:lnTo>
                      <a:pt x="1465" y="1712"/>
                    </a:lnTo>
                    <a:lnTo>
                      <a:pt x="1465" y="1720"/>
                    </a:lnTo>
                    <a:lnTo>
                      <a:pt x="1502" y="1720"/>
                    </a:lnTo>
                    <a:lnTo>
                      <a:pt x="1502" y="1735"/>
                    </a:lnTo>
                    <a:lnTo>
                      <a:pt x="1545" y="1735"/>
                    </a:lnTo>
                    <a:lnTo>
                      <a:pt x="1545" y="1741"/>
                    </a:lnTo>
                    <a:lnTo>
                      <a:pt x="1581" y="1741"/>
                    </a:lnTo>
                    <a:lnTo>
                      <a:pt x="1581" y="1757"/>
                    </a:lnTo>
                    <a:lnTo>
                      <a:pt x="1654" y="1757"/>
                    </a:lnTo>
                    <a:lnTo>
                      <a:pt x="1654" y="1763"/>
                    </a:lnTo>
                    <a:lnTo>
                      <a:pt x="1698" y="1763"/>
                    </a:lnTo>
                    <a:lnTo>
                      <a:pt x="1698" y="1772"/>
                    </a:lnTo>
                    <a:lnTo>
                      <a:pt x="1735" y="1772"/>
                    </a:lnTo>
                    <a:lnTo>
                      <a:pt x="1735" y="1786"/>
                    </a:lnTo>
                    <a:lnTo>
                      <a:pt x="1772" y="1786"/>
                    </a:lnTo>
                    <a:lnTo>
                      <a:pt x="1772" y="1794"/>
                    </a:lnTo>
                    <a:lnTo>
                      <a:pt x="1813" y="1794"/>
                    </a:lnTo>
                    <a:lnTo>
                      <a:pt x="1813" y="1800"/>
                    </a:lnTo>
                    <a:lnTo>
                      <a:pt x="1850" y="1800"/>
                    </a:lnTo>
                    <a:lnTo>
                      <a:pt x="1850" y="1814"/>
                    </a:lnTo>
                    <a:lnTo>
                      <a:pt x="1887" y="1814"/>
                    </a:lnTo>
                    <a:lnTo>
                      <a:pt x="1887" y="1823"/>
                    </a:lnTo>
                    <a:lnTo>
                      <a:pt x="1931" y="1823"/>
                    </a:lnTo>
                    <a:lnTo>
                      <a:pt x="1931" y="1829"/>
                    </a:lnTo>
                    <a:lnTo>
                      <a:pt x="1968" y="1829"/>
                    </a:lnTo>
                    <a:lnTo>
                      <a:pt x="1968" y="1845"/>
                    </a:lnTo>
                    <a:lnTo>
                      <a:pt x="1996" y="1845"/>
                    </a:lnTo>
                    <a:lnTo>
                      <a:pt x="1996" y="1851"/>
                    </a:lnTo>
                    <a:lnTo>
                      <a:pt x="2048" y="1851"/>
                    </a:lnTo>
                    <a:lnTo>
                      <a:pt x="2048" y="1845"/>
                    </a:lnTo>
                    <a:lnTo>
                      <a:pt x="2055" y="1845"/>
                    </a:lnTo>
                    <a:lnTo>
                      <a:pt x="2055" y="1800"/>
                    </a:lnTo>
                    <a:lnTo>
                      <a:pt x="2063" y="1800"/>
                    </a:lnTo>
                    <a:lnTo>
                      <a:pt x="2063" y="1772"/>
                    </a:lnTo>
                    <a:lnTo>
                      <a:pt x="2068" y="1772"/>
                    </a:lnTo>
                    <a:lnTo>
                      <a:pt x="2068" y="1757"/>
                    </a:lnTo>
                    <a:lnTo>
                      <a:pt x="2085" y="1757"/>
                    </a:lnTo>
                    <a:lnTo>
                      <a:pt x="2085" y="1712"/>
                    </a:lnTo>
                    <a:lnTo>
                      <a:pt x="2091" y="1712"/>
                    </a:lnTo>
                    <a:lnTo>
                      <a:pt x="2091" y="1684"/>
                    </a:lnTo>
                    <a:lnTo>
                      <a:pt x="2105" y="1684"/>
                    </a:lnTo>
                    <a:lnTo>
                      <a:pt x="2105" y="1667"/>
                    </a:lnTo>
                    <a:lnTo>
                      <a:pt x="2113" y="1667"/>
                    </a:lnTo>
                    <a:lnTo>
                      <a:pt x="2113" y="1638"/>
                    </a:lnTo>
                    <a:lnTo>
                      <a:pt x="2122" y="1638"/>
                    </a:lnTo>
                    <a:lnTo>
                      <a:pt x="2122" y="1624"/>
                    </a:lnTo>
                    <a:lnTo>
                      <a:pt x="2127" y="1624"/>
                    </a:lnTo>
                    <a:lnTo>
                      <a:pt x="2127" y="1587"/>
                    </a:lnTo>
                    <a:lnTo>
                      <a:pt x="2142" y="1587"/>
                    </a:lnTo>
                    <a:lnTo>
                      <a:pt x="2142" y="1565"/>
                    </a:lnTo>
                    <a:lnTo>
                      <a:pt x="2150" y="1565"/>
                    </a:lnTo>
                    <a:lnTo>
                      <a:pt x="2150" y="1536"/>
                    </a:lnTo>
                    <a:lnTo>
                      <a:pt x="2164" y="1536"/>
                    </a:lnTo>
                    <a:lnTo>
                      <a:pt x="2164" y="1482"/>
                    </a:lnTo>
                    <a:lnTo>
                      <a:pt x="2178" y="1482"/>
                    </a:lnTo>
                    <a:lnTo>
                      <a:pt x="2178" y="1468"/>
                    </a:lnTo>
                    <a:lnTo>
                      <a:pt x="2186" y="1468"/>
                    </a:lnTo>
                    <a:lnTo>
                      <a:pt x="2186" y="1440"/>
                    </a:lnTo>
                    <a:lnTo>
                      <a:pt x="2194" y="1440"/>
                    </a:lnTo>
                    <a:lnTo>
                      <a:pt x="2194" y="1425"/>
                    </a:lnTo>
                    <a:lnTo>
                      <a:pt x="2200" y="1425"/>
                    </a:lnTo>
                    <a:lnTo>
                      <a:pt x="2200" y="1403"/>
                    </a:lnTo>
                    <a:lnTo>
                      <a:pt x="2214" y="1403"/>
                    </a:lnTo>
                    <a:lnTo>
                      <a:pt x="2214" y="1380"/>
                    </a:lnTo>
                    <a:lnTo>
                      <a:pt x="2223" y="1380"/>
                    </a:lnTo>
                    <a:lnTo>
                      <a:pt x="2223" y="1357"/>
                    </a:lnTo>
                    <a:lnTo>
                      <a:pt x="2229" y="1357"/>
                    </a:lnTo>
                    <a:lnTo>
                      <a:pt x="2229" y="1321"/>
                    </a:lnTo>
                    <a:lnTo>
                      <a:pt x="2245" y="1321"/>
                    </a:lnTo>
                    <a:lnTo>
                      <a:pt x="2245" y="1297"/>
                    </a:lnTo>
                    <a:lnTo>
                      <a:pt x="2251" y="1297"/>
                    </a:lnTo>
                    <a:lnTo>
                      <a:pt x="2251" y="1261"/>
                    </a:lnTo>
                    <a:lnTo>
                      <a:pt x="2259" y="1261"/>
                    </a:lnTo>
                    <a:lnTo>
                      <a:pt x="2259" y="1240"/>
                    </a:lnTo>
                    <a:lnTo>
                      <a:pt x="2266" y="1240"/>
                    </a:lnTo>
                    <a:lnTo>
                      <a:pt x="2266" y="1224"/>
                    </a:lnTo>
                    <a:lnTo>
                      <a:pt x="2281" y="1224"/>
                    </a:lnTo>
                    <a:lnTo>
                      <a:pt x="2281" y="1196"/>
                    </a:lnTo>
                    <a:lnTo>
                      <a:pt x="2288" y="1196"/>
                    </a:lnTo>
                    <a:lnTo>
                      <a:pt x="2288" y="1181"/>
                    </a:lnTo>
                    <a:lnTo>
                      <a:pt x="2296" y="1181"/>
                    </a:lnTo>
                    <a:lnTo>
                      <a:pt x="2296" y="1145"/>
                    </a:lnTo>
                    <a:lnTo>
                      <a:pt x="2301" y="1145"/>
                    </a:lnTo>
                    <a:lnTo>
                      <a:pt x="2301" y="1121"/>
                    </a:lnTo>
                    <a:lnTo>
                      <a:pt x="2310" y="1121"/>
                    </a:lnTo>
                    <a:lnTo>
                      <a:pt x="2310" y="1108"/>
                    </a:lnTo>
                    <a:lnTo>
                      <a:pt x="2318" y="1108"/>
                    </a:lnTo>
                    <a:lnTo>
                      <a:pt x="2318" y="1077"/>
                    </a:lnTo>
                    <a:lnTo>
                      <a:pt x="2324" y="1077"/>
                    </a:lnTo>
                    <a:lnTo>
                      <a:pt x="2324" y="1048"/>
                    </a:lnTo>
                    <a:lnTo>
                      <a:pt x="2338" y="1048"/>
                    </a:lnTo>
                    <a:lnTo>
                      <a:pt x="2338" y="1025"/>
                    </a:lnTo>
                    <a:lnTo>
                      <a:pt x="2346" y="1025"/>
                    </a:lnTo>
                    <a:lnTo>
                      <a:pt x="2346" y="1002"/>
                    </a:lnTo>
                    <a:lnTo>
                      <a:pt x="2360" y="1002"/>
                    </a:lnTo>
                    <a:lnTo>
                      <a:pt x="2360" y="989"/>
                    </a:lnTo>
                    <a:lnTo>
                      <a:pt x="2368" y="989"/>
                    </a:lnTo>
                    <a:lnTo>
                      <a:pt x="2368" y="960"/>
                    </a:lnTo>
                    <a:lnTo>
                      <a:pt x="2375" y="960"/>
                    </a:lnTo>
                    <a:lnTo>
                      <a:pt x="2375" y="929"/>
                    </a:lnTo>
                    <a:lnTo>
                      <a:pt x="2383" y="929"/>
                    </a:lnTo>
                    <a:lnTo>
                      <a:pt x="2383" y="892"/>
                    </a:lnTo>
                    <a:lnTo>
                      <a:pt x="2397" y="892"/>
                    </a:lnTo>
                    <a:lnTo>
                      <a:pt x="2397" y="872"/>
                    </a:lnTo>
                    <a:lnTo>
                      <a:pt x="2405" y="872"/>
                    </a:lnTo>
                    <a:lnTo>
                      <a:pt x="2405" y="457"/>
                    </a:lnTo>
                    <a:lnTo>
                      <a:pt x="2368" y="457"/>
                    </a:lnTo>
                    <a:lnTo>
                      <a:pt x="2368" y="450"/>
                    </a:lnTo>
                    <a:lnTo>
                      <a:pt x="2318" y="450"/>
                    </a:lnTo>
                    <a:lnTo>
                      <a:pt x="2318" y="435"/>
                    </a:lnTo>
                    <a:lnTo>
                      <a:pt x="2245" y="435"/>
                    </a:lnTo>
                    <a:lnTo>
                      <a:pt x="2245" y="421"/>
                    </a:lnTo>
                    <a:lnTo>
                      <a:pt x="2200" y="421"/>
                    </a:lnTo>
                    <a:lnTo>
                      <a:pt x="2200" y="413"/>
                    </a:lnTo>
                    <a:lnTo>
                      <a:pt x="2164" y="413"/>
                    </a:lnTo>
                    <a:lnTo>
                      <a:pt x="2164" y="406"/>
                    </a:lnTo>
                    <a:lnTo>
                      <a:pt x="2122" y="406"/>
                    </a:lnTo>
                    <a:lnTo>
                      <a:pt x="2122" y="391"/>
                    </a:lnTo>
                    <a:lnTo>
                      <a:pt x="2085" y="391"/>
                    </a:lnTo>
                    <a:lnTo>
                      <a:pt x="2085" y="384"/>
                    </a:lnTo>
                    <a:lnTo>
                      <a:pt x="2048" y="384"/>
                    </a:lnTo>
                    <a:lnTo>
                      <a:pt x="2048" y="375"/>
                    </a:lnTo>
                    <a:lnTo>
                      <a:pt x="1996" y="375"/>
                    </a:lnTo>
                    <a:lnTo>
                      <a:pt x="1996" y="369"/>
                    </a:lnTo>
                    <a:lnTo>
                      <a:pt x="1968" y="369"/>
                    </a:lnTo>
                    <a:lnTo>
                      <a:pt x="1968" y="355"/>
                    </a:lnTo>
                    <a:lnTo>
                      <a:pt x="1917" y="355"/>
                    </a:lnTo>
                    <a:lnTo>
                      <a:pt x="1917" y="347"/>
                    </a:lnTo>
                    <a:lnTo>
                      <a:pt x="1881" y="347"/>
                    </a:lnTo>
                    <a:lnTo>
                      <a:pt x="1881" y="338"/>
                    </a:lnTo>
                    <a:lnTo>
                      <a:pt x="1835" y="338"/>
                    </a:lnTo>
                    <a:lnTo>
                      <a:pt x="1835" y="332"/>
                    </a:lnTo>
                    <a:lnTo>
                      <a:pt x="1800" y="332"/>
                    </a:lnTo>
                    <a:lnTo>
                      <a:pt x="1800" y="324"/>
                    </a:lnTo>
                    <a:lnTo>
                      <a:pt x="1757" y="324"/>
                    </a:lnTo>
                    <a:lnTo>
                      <a:pt x="1757" y="318"/>
                    </a:lnTo>
                    <a:lnTo>
                      <a:pt x="1720" y="318"/>
                    </a:lnTo>
                    <a:lnTo>
                      <a:pt x="1720" y="310"/>
                    </a:lnTo>
                    <a:lnTo>
                      <a:pt x="1676" y="310"/>
                    </a:lnTo>
                    <a:lnTo>
                      <a:pt x="1676" y="296"/>
                    </a:lnTo>
                    <a:lnTo>
                      <a:pt x="1639" y="296"/>
                    </a:lnTo>
                    <a:lnTo>
                      <a:pt x="1639" y="287"/>
                    </a:lnTo>
                    <a:lnTo>
                      <a:pt x="1595" y="287"/>
                    </a:lnTo>
                    <a:lnTo>
                      <a:pt x="1595" y="272"/>
                    </a:lnTo>
                    <a:lnTo>
                      <a:pt x="1517" y="272"/>
                    </a:lnTo>
                    <a:lnTo>
                      <a:pt x="1517" y="259"/>
                    </a:lnTo>
                    <a:lnTo>
                      <a:pt x="1480" y="259"/>
                    </a:lnTo>
                    <a:lnTo>
                      <a:pt x="1480" y="250"/>
                    </a:lnTo>
                    <a:lnTo>
                      <a:pt x="1443" y="250"/>
                    </a:lnTo>
                    <a:lnTo>
                      <a:pt x="1443" y="236"/>
                    </a:lnTo>
                    <a:lnTo>
                      <a:pt x="1399" y="236"/>
                    </a:lnTo>
                    <a:lnTo>
                      <a:pt x="1399" y="228"/>
                    </a:lnTo>
                    <a:lnTo>
                      <a:pt x="1362" y="228"/>
                    </a:lnTo>
                    <a:lnTo>
                      <a:pt x="1362" y="222"/>
                    </a:lnTo>
                    <a:lnTo>
                      <a:pt x="1312" y="222"/>
                    </a:lnTo>
                    <a:lnTo>
                      <a:pt x="1312" y="213"/>
                    </a:lnTo>
                    <a:lnTo>
                      <a:pt x="1284" y="213"/>
                    </a:lnTo>
                    <a:lnTo>
                      <a:pt x="1284" y="208"/>
                    </a:lnTo>
                    <a:lnTo>
                      <a:pt x="1230" y="208"/>
                    </a:lnTo>
                    <a:lnTo>
                      <a:pt x="1230" y="199"/>
                    </a:lnTo>
                    <a:lnTo>
                      <a:pt x="1195" y="199"/>
                    </a:lnTo>
                    <a:lnTo>
                      <a:pt x="1195" y="184"/>
                    </a:lnTo>
                    <a:lnTo>
                      <a:pt x="1152" y="184"/>
                    </a:lnTo>
                    <a:lnTo>
                      <a:pt x="1152" y="177"/>
                    </a:lnTo>
                    <a:lnTo>
                      <a:pt x="1115" y="177"/>
                    </a:lnTo>
                    <a:lnTo>
                      <a:pt x="1115" y="171"/>
                    </a:lnTo>
                    <a:lnTo>
                      <a:pt x="1071" y="171"/>
                    </a:lnTo>
                    <a:lnTo>
                      <a:pt x="1071" y="154"/>
                    </a:lnTo>
                    <a:lnTo>
                      <a:pt x="1034" y="154"/>
                    </a:lnTo>
                    <a:lnTo>
                      <a:pt x="1034" y="148"/>
                    </a:lnTo>
                    <a:lnTo>
                      <a:pt x="992" y="148"/>
                    </a:lnTo>
                    <a:lnTo>
                      <a:pt x="992" y="140"/>
                    </a:lnTo>
                    <a:lnTo>
                      <a:pt x="955" y="140"/>
                    </a:lnTo>
                    <a:lnTo>
                      <a:pt x="955" y="133"/>
                    </a:lnTo>
                    <a:lnTo>
                      <a:pt x="910" y="133"/>
                    </a:lnTo>
                    <a:lnTo>
                      <a:pt x="910" y="118"/>
                    </a:lnTo>
                    <a:lnTo>
                      <a:pt x="875" y="118"/>
                    </a:lnTo>
                    <a:lnTo>
                      <a:pt x="875" y="111"/>
                    </a:lnTo>
                    <a:lnTo>
                      <a:pt x="795" y="111"/>
                    </a:lnTo>
                    <a:lnTo>
                      <a:pt x="795" y="96"/>
                    </a:lnTo>
                    <a:lnTo>
                      <a:pt x="743" y="96"/>
                    </a:lnTo>
                    <a:lnTo>
                      <a:pt x="743" y="89"/>
                    </a:lnTo>
                    <a:lnTo>
                      <a:pt x="714" y="89"/>
                    </a:lnTo>
                    <a:lnTo>
                      <a:pt x="714" y="80"/>
                    </a:lnTo>
                    <a:lnTo>
                      <a:pt x="664" y="80"/>
                    </a:lnTo>
                    <a:lnTo>
                      <a:pt x="664" y="66"/>
                    </a:lnTo>
                    <a:lnTo>
                      <a:pt x="633" y="66"/>
                    </a:lnTo>
                    <a:lnTo>
                      <a:pt x="633" y="59"/>
                    </a:lnTo>
                    <a:lnTo>
                      <a:pt x="583" y="59"/>
                    </a:lnTo>
                    <a:lnTo>
                      <a:pt x="583" y="52"/>
                    </a:lnTo>
                    <a:lnTo>
                      <a:pt x="546" y="52"/>
                    </a:lnTo>
                    <a:lnTo>
                      <a:pt x="546" y="37"/>
                    </a:lnTo>
                    <a:lnTo>
                      <a:pt x="503" y="37"/>
                    </a:lnTo>
                    <a:lnTo>
                      <a:pt x="503" y="28"/>
                    </a:lnTo>
                    <a:lnTo>
                      <a:pt x="468" y="28"/>
                    </a:lnTo>
                    <a:lnTo>
                      <a:pt x="468" y="23"/>
                    </a:lnTo>
                    <a:lnTo>
                      <a:pt x="431" y="23"/>
                    </a:lnTo>
                    <a:lnTo>
                      <a:pt x="431" y="15"/>
                    </a:lnTo>
                    <a:lnTo>
                      <a:pt x="386" y="15"/>
                    </a:lnTo>
                    <a:lnTo>
                      <a:pt x="386" y="0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0202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919;p10">
                <a:extLst>
                  <a:ext uri="{FF2B5EF4-FFF2-40B4-BE49-F238E27FC236}">
                    <a16:creationId xmlns:a16="http://schemas.microsoft.com/office/drawing/2014/main" id="{C145C23E-3E2E-3345-9553-C987EACFD5B7}"/>
                  </a:ext>
                </a:extLst>
              </p:cNvPr>
              <p:cNvSpPr/>
              <p:nvPr/>
            </p:nvSpPr>
            <p:spPr>
              <a:xfrm>
                <a:off x="3906" y="1907"/>
                <a:ext cx="225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851" extrusionOk="0">
                    <a:moveTo>
                      <a:pt x="269" y="0"/>
                    </a:moveTo>
                    <a:lnTo>
                      <a:pt x="269" y="28"/>
                    </a:lnTo>
                    <a:lnTo>
                      <a:pt x="261" y="28"/>
                    </a:lnTo>
                    <a:lnTo>
                      <a:pt x="261" y="59"/>
                    </a:lnTo>
                    <a:lnTo>
                      <a:pt x="255" y="59"/>
                    </a:lnTo>
                    <a:lnTo>
                      <a:pt x="255" y="89"/>
                    </a:lnTo>
                    <a:lnTo>
                      <a:pt x="246" y="89"/>
                    </a:lnTo>
                    <a:lnTo>
                      <a:pt x="246" y="111"/>
                    </a:lnTo>
                    <a:lnTo>
                      <a:pt x="233" y="111"/>
                    </a:lnTo>
                    <a:lnTo>
                      <a:pt x="233" y="133"/>
                    </a:lnTo>
                    <a:lnTo>
                      <a:pt x="224" y="133"/>
                    </a:lnTo>
                    <a:lnTo>
                      <a:pt x="224" y="184"/>
                    </a:lnTo>
                    <a:lnTo>
                      <a:pt x="211" y="184"/>
                    </a:lnTo>
                    <a:lnTo>
                      <a:pt x="211" y="208"/>
                    </a:lnTo>
                    <a:lnTo>
                      <a:pt x="204" y="208"/>
                    </a:lnTo>
                    <a:lnTo>
                      <a:pt x="204" y="228"/>
                    </a:lnTo>
                    <a:lnTo>
                      <a:pt x="187" y="228"/>
                    </a:lnTo>
                    <a:lnTo>
                      <a:pt x="187" y="272"/>
                    </a:lnTo>
                    <a:lnTo>
                      <a:pt x="174" y="272"/>
                    </a:lnTo>
                    <a:lnTo>
                      <a:pt x="174" y="310"/>
                    </a:lnTo>
                    <a:lnTo>
                      <a:pt x="168" y="310"/>
                    </a:lnTo>
                    <a:lnTo>
                      <a:pt x="168" y="332"/>
                    </a:lnTo>
                    <a:lnTo>
                      <a:pt x="152" y="332"/>
                    </a:lnTo>
                    <a:lnTo>
                      <a:pt x="152" y="375"/>
                    </a:lnTo>
                    <a:lnTo>
                      <a:pt x="137" y="375"/>
                    </a:lnTo>
                    <a:lnTo>
                      <a:pt x="137" y="406"/>
                    </a:lnTo>
                    <a:lnTo>
                      <a:pt x="131" y="406"/>
                    </a:lnTo>
                    <a:lnTo>
                      <a:pt x="131" y="435"/>
                    </a:lnTo>
                    <a:lnTo>
                      <a:pt x="115" y="435"/>
                    </a:lnTo>
                    <a:lnTo>
                      <a:pt x="115" y="472"/>
                    </a:lnTo>
                    <a:lnTo>
                      <a:pt x="100" y="472"/>
                    </a:lnTo>
                    <a:lnTo>
                      <a:pt x="100" y="509"/>
                    </a:lnTo>
                    <a:lnTo>
                      <a:pt x="95" y="509"/>
                    </a:lnTo>
                    <a:lnTo>
                      <a:pt x="95" y="531"/>
                    </a:lnTo>
                    <a:lnTo>
                      <a:pt x="87" y="531"/>
                    </a:lnTo>
                    <a:lnTo>
                      <a:pt x="87" y="545"/>
                    </a:lnTo>
                    <a:lnTo>
                      <a:pt x="72" y="545"/>
                    </a:lnTo>
                    <a:lnTo>
                      <a:pt x="72" y="576"/>
                    </a:lnTo>
                    <a:lnTo>
                      <a:pt x="65" y="576"/>
                    </a:lnTo>
                    <a:lnTo>
                      <a:pt x="65" y="605"/>
                    </a:lnTo>
                    <a:lnTo>
                      <a:pt x="58" y="605"/>
                    </a:lnTo>
                    <a:lnTo>
                      <a:pt x="58" y="628"/>
                    </a:lnTo>
                    <a:lnTo>
                      <a:pt x="50" y="628"/>
                    </a:lnTo>
                    <a:lnTo>
                      <a:pt x="50" y="650"/>
                    </a:lnTo>
                    <a:lnTo>
                      <a:pt x="36" y="650"/>
                    </a:lnTo>
                    <a:lnTo>
                      <a:pt x="36" y="670"/>
                    </a:lnTo>
                    <a:lnTo>
                      <a:pt x="28" y="670"/>
                    </a:lnTo>
                    <a:lnTo>
                      <a:pt x="28" y="708"/>
                    </a:lnTo>
                    <a:lnTo>
                      <a:pt x="22" y="708"/>
                    </a:lnTo>
                    <a:lnTo>
                      <a:pt x="22" y="723"/>
                    </a:lnTo>
                    <a:lnTo>
                      <a:pt x="13" y="723"/>
                    </a:lnTo>
                    <a:lnTo>
                      <a:pt x="13" y="753"/>
                    </a:lnTo>
                    <a:lnTo>
                      <a:pt x="0" y="753"/>
                    </a:lnTo>
                    <a:lnTo>
                      <a:pt x="0" y="1388"/>
                    </a:lnTo>
                    <a:lnTo>
                      <a:pt x="22" y="1388"/>
                    </a:lnTo>
                    <a:lnTo>
                      <a:pt x="22" y="1403"/>
                    </a:lnTo>
                    <a:lnTo>
                      <a:pt x="95" y="1403"/>
                    </a:lnTo>
                    <a:lnTo>
                      <a:pt x="95" y="1417"/>
                    </a:lnTo>
                    <a:lnTo>
                      <a:pt x="137" y="1417"/>
                    </a:lnTo>
                    <a:lnTo>
                      <a:pt x="137" y="1425"/>
                    </a:lnTo>
                    <a:lnTo>
                      <a:pt x="174" y="1425"/>
                    </a:lnTo>
                    <a:lnTo>
                      <a:pt x="174" y="1431"/>
                    </a:lnTo>
                    <a:lnTo>
                      <a:pt x="211" y="1431"/>
                    </a:lnTo>
                    <a:lnTo>
                      <a:pt x="211" y="1440"/>
                    </a:lnTo>
                    <a:lnTo>
                      <a:pt x="246" y="1440"/>
                    </a:lnTo>
                    <a:lnTo>
                      <a:pt x="246" y="1446"/>
                    </a:lnTo>
                    <a:lnTo>
                      <a:pt x="283" y="1446"/>
                    </a:lnTo>
                    <a:lnTo>
                      <a:pt x="283" y="1462"/>
                    </a:lnTo>
                    <a:lnTo>
                      <a:pt x="328" y="1462"/>
                    </a:lnTo>
                    <a:lnTo>
                      <a:pt x="328" y="1468"/>
                    </a:lnTo>
                    <a:lnTo>
                      <a:pt x="364" y="1468"/>
                    </a:lnTo>
                    <a:lnTo>
                      <a:pt x="364" y="1477"/>
                    </a:lnTo>
                    <a:lnTo>
                      <a:pt x="400" y="1477"/>
                    </a:lnTo>
                    <a:lnTo>
                      <a:pt x="400" y="1482"/>
                    </a:lnTo>
                    <a:lnTo>
                      <a:pt x="437" y="1482"/>
                    </a:lnTo>
                    <a:lnTo>
                      <a:pt x="437" y="1499"/>
                    </a:lnTo>
                    <a:lnTo>
                      <a:pt x="479" y="1499"/>
                    </a:lnTo>
                    <a:lnTo>
                      <a:pt x="479" y="1505"/>
                    </a:lnTo>
                    <a:lnTo>
                      <a:pt x="516" y="1505"/>
                    </a:lnTo>
                    <a:lnTo>
                      <a:pt x="516" y="1513"/>
                    </a:lnTo>
                    <a:lnTo>
                      <a:pt x="552" y="1513"/>
                    </a:lnTo>
                    <a:lnTo>
                      <a:pt x="552" y="1519"/>
                    </a:lnTo>
                    <a:lnTo>
                      <a:pt x="583" y="1519"/>
                    </a:lnTo>
                    <a:lnTo>
                      <a:pt x="583" y="1536"/>
                    </a:lnTo>
                    <a:lnTo>
                      <a:pt x="662" y="1536"/>
                    </a:lnTo>
                    <a:lnTo>
                      <a:pt x="662" y="1550"/>
                    </a:lnTo>
                    <a:lnTo>
                      <a:pt x="698" y="1550"/>
                    </a:lnTo>
                    <a:lnTo>
                      <a:pt x="698" y="1556"/>
                    </a:lnTo>
                    <a:lnTo>
                      <a:pt x="735" y="1556"/>
                    </a:lnTo>
                    <a:lnTo>
                      <a:pt x="735" y="1565"/>
                    </a:lnTo>
                    <a:lnTo>
                      <a:pt x="779" y="1565"/>
                    </a:lnTo>
                    <a:lnTo>
                      <a:pt x="779" y="1579"/>
                    </a:lnTo>
                    <a:lnTo>
                      <a:pt x="824" y="1579"/>
                    </a:lnTo>
                    <a:lnTo>
                      <a:pt x="824" y="1587"/>
                    </a:lnTo>
                    <a:lnTo>
                      <a:pt x="860" y="1587"/>
                    </a:lnTo>
                    <a:lnTo>
                      <a:pt x="860" y="1594"/>
                    </a:lnTo>
                    <a:lnTo>
                      <a:pt x="897" y="1594"/>
                    </a:lnTo>
                    <a:lnTo>
                      <a:pt x="897" y="1601"/>
                    </a:lnTo>
                    <a:lnTo>
                      <a:pt x="933" y="1601"/>
                    </a:lnTo>
                    <a:lnTo>
                      <a:pt x="933" y="1616"/>
                    </a:lnTo>
                    <a:lnTo>
                      <a:pt x="975" y="1616"/>
                    </a:lnTo>
                    <a:lnTo>
                      <a:pt x="975" y="1624"/>
                    </a:lnTo>
                    <a:lnTo>
                      <a:pt x="1012" y="1624"/>
                    </a:lnTo>
                    <a:lnTo>
                      <a:pt x="1012" y="1638"/>
                    </a:lnTo>
                    <a:lnTo>
                      <a:pt x="1085" y="1638"/>
                    </a:lnTo>
                    <a:lnTo>
                      <a:pt x="1085" y="1647"/>
                    </a:lnTo>
                    <a:lnTo>
                      <a:pt x="1114" y="1647"/>
                    </a:lnTo>
                    <a:lnTo>
                      <a:pt x="1114" y="1653"/>
                    </a:lnTo>
                    <a:lnTo>
                      <a:pt x="1166" y="1653"/>
                    </a:lnTo>
                    <a:lnTo>
                      <a:pt x="1166" y="1667"/>
                    </a:lnTo>
                    <a:lnTo>
                      <a:pt x="1203" y="1667"/>
                    </a:lnTo>
                    <a:lnTo>
                      <a:pt x="1203" y="1675"/>
                    </a:lnTo>
                    <a:lnTo>
                      <a:pt x="1231" y="1675"/>
                    </a:lnTo>
                    <a:lnTo>
                      <a:pt x="1231" y="1684"/>
                    </a:lnTo>
                    <a:lnTo>
                      <a:pt x="1267" y="1684"/>
                    </a:lnTo>
                    <a:lnTo>
                      <a:pt x="1267" y="1698"/>
                    </a:lnTo>
                    <a:lnTo>
                      <a:pt x="1318" y="1698"/>
                    </a:lnTo>
                    <a:lnTo>
                      <a:pt x="1318" y="1704"/>
                    </a:lnTo>
                    <a:lnTo>
                      <a:pt x="1349" y="1704"/>
                    </a:lnTo>
                    <a:lnTo>
                      <a:pt x="1349" y="1712"/>
                    </a:lnTo>
                    <a:lnTo>
                      <a:pt x="1384" y="1712"/>
                    </a:lnTo>
                    <a:lnTo>
                      <a:pt x="1384" y="1720"/>
                    </a:lnTo>
                    <a:lnTo>
                      <a:pt x="1421" y="1720"/>
                    </a:lnTo>
                    <a:lnTo>
                      <a:pt x="1421" y="1735"/>
                    </a:lnTo>
                    <a:lnTo>
                      <a:pt x="1464" y="1735"/>
                    </a:lnTo>
                    <a:lnTo>
                      <a:pt x="1464" y="1741"/>
                    </a:lnTo>
                    <a:lnTo>
                      <a:pt x="1500" y="1741"/>
                    </a:lnTo>
                    <a:lnTo>
                      <a:pt x="1500" y="1757"/>
                    </a:lnTo>
                    <a:lnTo>
                      <a:pt x="1573" y="1757"/>
                    </a:lnTo>
                    <a:lnTo>
                      <a:pt x="1573" y="1763"/>
                    </a:lnTo>
                    <a:lnTo>
                      <a:pt x="1617" y="1763"/>
                    </a:lnTo>
                    <a:lnTo>
                      <a:pt x="1617" y="1772"/>
                    </a:lnTo>
                    <a:lnTo>
                      <a:pt x="1654" y="1772"/>
                    </a:lnTo>
                    <a:lnTo>
                      <a:pt x="1654" y="1786"/>
                    </a:lnTo>
                    <a:lnTo>
                      <a:pt x="1691" y="1786"/>
                    </a:lnTo>
                    <a:lnTo>
                      <a:pt x="1691" y="1794"/>
                    </a:lnTo>
                    <a:lnTo>
                      <a:pt x="1732" y="1794"/>
                    </a:lnTo>
                    <a:lnTo>
                      <a:pt x="1732" y="1800"/>
                    </a:lnTo>
                    <a:lnTo>
                      <a:pt x="1769" y="1800"/>
                    </a:lnTo>
                    <a:lnTo>
                      <a:pt x="1769" y="1814"/>
                    </a:lnTo>
                    <a:lnTo>
                      <a:pt x="1806" y="1814"/>
                    </a:lnTo>
                    <a:lnTo>
                      <a:pt x="1806" y="1823"/>
                    </a:lnTo>
                    <a:lnTo>
                      <a:pt x="1850" y="1823"/>
                    </a:lnTo>
                    <a:lnTo>
                      <a:pt x="1850" y="1829"/>
                    </a:lnTo>
                    <a:lnTo>
                      <a:pt x="1887" y="1829"/>
                    </a:lnTo>
                    <a:lnTo>
                      <a:pt x="1887" y="1845"/>
                    </a:lnTo>
                    <a:lnTo>
                      <a:pt x="1915" y="1845"/>
                    </a:lnTo>
                    <a:lnTo>
                      <a:pt x="1915" y="1851"/>
                    </a:lnTo>
                    <a:lnTo>
                      <a:pt x="1967" y="1851"/>
                    </a:lnTo>
                    <a:lnTo>
                      <a:pt x="1967" y="1845"/>
                    </a:lnTo>
                    <a:lnTo>
                      <a:pt x="1974" y="1845"/>
                    </a:lnTo>
                    <a:lnTo>
                      <a:pt x="1974" y="1800"/>
                    </a:lnTo>
                    <a:lnTo>
                      <a:pt x="1982" y="1800"/>
                    </a:lnTo>
                    <a:lnTo>
                      <a:pt x="1982" y="1772"/>
                    </a:lnTo>
                    <a:lnTo>
                      <a:pt x="1987" y="1772"/>
                    </a:lnTo>
                    <a:lnTo>
                      <a:pt x="1987" y="1757"/>
                    </a:lnTo>
                    <a:lnTo>
                      <a:pt x="2004" y="1757"/>
                    </a:lnTo>
                    <a:lnTo>
                      <a:pt x="2004" y="1712"/>
                    </a:lnTo>
                    <a:lnTo>
                      <a:pt x="2010" y="1712"/>
                    </a:lnTo>
                    <a:lnTo>
                      <a:pt x="2010" y="1684"/>
                    </a:lnTo>
                    <a:lnTo>
                      <a:pt x="2024" y="1684"/>
                    </a:lnTo>
                    <a:lnTo>
                      <a:pt x="2024" y="1667"/>
                    </a:lnTo>
                    <a:lnTo>
                      <a:pt x="2032" y="1667"/>
                    </a:lnTo>
                    <a:lnTo>
                      <a:pt x="2032" y="1638"/>
                    </a:lnTo>
                    <a:lnTo>
                      <a:pt x="2041" y="1638"/>
                    </a:lnTo>
                    <a:lnTo>
                      <a:pt x="2041" y="1624"/>
                    </a:lnTo>
                    <a:lnTo>
                      <a:pt x="2046" y="1624"/>
                    </a:lnTo>
                    <a:lnTo>
                      <a:pt x="2046" y="1587"/>
                    </a:lnTo>
                    <a:lnTo>
                      <a:pt x="2061" y="1587"/>
                    </a:lnTo>
                    <a:lnTo>
                      <a:pt x="2061" y="1565"/>
                    </a:lnTo>
                    <a:lnTo>
                      <a:pt x="2069" y="1565"/>
                    </a:lnTo>
                    <a:lnTo>
                      <a:pt x="2069" y="1536"/>
                    </a:lnTo>
                    <a:lnTo>
                      <a:pt x="2083" y="1536"/>
                    </a:lnTo>
                    <a:lnTo>
                      <a:pt x="2083" y="1482"/>
                    </a:lnTo>
                    <a:lnTo>
                      <a:pt x="2097" y="1482"/>
                    </a:lnTo>
                    <a:lnTo>
                      <a:pt x="2097" y="1468"/>
                    </a:lnTo>
                    <a:lnTo>
                      <a:pt x="2105" y="1468"/>
                    </a:lnTo>
                    <a:lnTo>
                      <a:pt x="2105" y="1440"/>
                    </a:lnTo>
                    <a:lnTo>
                      <a:pt x="2113" y="1440"/>
                    </a:lnTo>
                    <a:lnTo>
                      <a:pt x="2113" y="1425"/>
                    </a:lnTo>
                    <a:lnTo>
                      <a:pt x="2119" y="1425"/>
                    </a:lnTo>
                    <a:lnTo>
                      <a:pt x="2119" y="1403"/>
                    </a:lnTo>
                    <a:lnTo>
                      <a:pt x="2133" y="1403"/>
                    </a:lnTo>
                    <a:lnTo>
                      <a:pt x="2133" y="1380"/>
                    </a:lnTo>
                    <a:lnTo>
                      <a:pt x="2142" y="1380"/>
                    </a:lnTo>
                    <a:lnTo>
                      <a:pt x="2142" y="1357"/>
                    </a:lnTo>
                    <a:lnTo>
                      <a:pt x="2148" y="1357"/>
                    </a:lnTo>
                    <a:lnTo>
                      <a:pt x="2148" y="1321"/>
                    </a:lnTo>
                    <a:lnTo>
                      <a:pt x="2164" y="1321"/>
                    </a:lnTo>
                    <a:lnTo>
                      <a:pt x="2164" y="1297"/>
                    </a:lnTo>
                    <a:lnTo>
                      <a:pt x="2170" y="1297"/>
                    </a:lnTo>
                    <a:lnTo>
                      <a:pt x="2170" y="1261"/>
                    </a:lnTo>
                    <a:lnTo>
                      <a:pt x="2178" y="1261"/>
                    </a:lnTo>
                    <a:lnTo>
                      <a:pt x="2178" y="1240"/>
                    </a:lnTo>
                    <a:lnTo>
                      <a:pt x="2185" y="1240"/>
                    </a:lnTo>
                    <a:lnTo>
                      <a:pt x="2185" y="1224"/>
                    </a:lnTo>
                    <a:lnTo>
                      <a:pt x="2200" y="1224"/>
                    </a:lnTo>
                    <a:lnTo>
                      <a:pt x="2200" y="1196"/>
                    </a:lnTo>
                    <a:lnTo>
                      <a:pt x="2207" y="1196"/>
                    </a:lnTo>
                    <a:lnTo>
                      <a:pt x="2207" y="1181"/>
                    </a:lnTo>
                    <a:lnTo>
                      <a:pt x="2215" y="1181"/>
                    </a:lnTo>
                    <a:lnTo>
                      <a:pt x="2215" y="1145"/>
                    </a:lnTo>
                    <a:lnTo>
                      <a:pt x="2220" y="1145"/>
                    </a:lnTo>
                    <a:lnTo>
                      <a:pt x="2220" y="1121"/>
                    </a:lnTo>
                    <a:lnTo>
                      <a:pt x="2229" y="1121"/>
                    </a:lnTo>
                    <a:lnTo>
                      <a:pt x="2229" y="1108"/>
                    </a:lnTo>
                    <a:lnTo>
                      <a:pt x="2237" y="1108"/>
                    </a:lnTo>
                    <a:lnTo>
                      <a:pt x="2237" y="1077"/>
                    </a:lnTo>
                    <a:lnTo>
                      <a:pt x="2243" y="1077"/>
                    </a:lnTo>
                    <a:lnTo>
                      <a:pt x="2243" y="1048"/>
                    </a:lnTo>
                    <a:lnTo>
                      <a:pt x="2257" y="1048"/>
                    </a:lnTo>
                    <a:lnTo>
                      <a:pt x="2257" y="450"/>
                    </a:lnTo>
                    <a:lnTo>
                      <a:pt x="2237" y="450"/>
                    </a:lnTo>
                    <a:lnTo>
                      <a:pt x="2237" y="435"/>
                    </a:lnTo>
                    <a:lnTo>
                      <a:pt x="2164" y="435"/>
                    </a:lnTo>
                    <a:lnTo>
                      <a:pt x="2164" y="421"/>
                    </a:lnTo>
                    <a:lnTo>
                      <a:pt x="2119" y="421"/>
                    </a:lnTo>
                    <a:lnTo>
                      <a:pt x="2119" y="413"/>
                    </a:lnTo>
                    <a:lnTo>
                      <a:pt x="2083" y="413"/>
                    </a:lnTo>
                    <a:lnTo>
                      <a:pt x="2083" y="406"/>
                    </a:lnTo>
                    <a:lnTo>
                      <a:pt x="2041" y="406"/>
                    </a:lnTo>
                    <a:lnTo>
                      <a:pt x="2041" y="391"/>
                    </a:lnTo>
                    <a:lnTo>
                      <a:pt x="2004" y="391"/>
                    </a:lnTo>
                    <a:lnTo>
                      <a:pt x="2004" y="384"/>
                    </a:lnTo>
                    <a:lnTo>
                      <a:pt x="1967" y="384"/>
                    </a:lnTo>
                    <a:lnTo>
                      <a:pt x="1967" y="375"/>
                    </a:lnTo>
                    <a:lnTo>
                      <a:pt x="1915" y="375"/>
                    </a:lnTo>
                    <a:lnTo>
                      <a:pt x="1915" y="369"/>
                    </a:lnTo>
                    <a:lnTo>
                      <a:pt x="1887" y="369"/>
                    </a:lnTo>
                    <a:lnTo>
                      <a:pt x="1887" y="355"/>
                    </a:lnTo>
                    <a:lnTo>
                      <a:pt x="1836" y="355"/>
                    </a:lnTo>
                    <a:lnTo>
                      <a:pt x="1836" y="347"/>
                    </a:lnTo>
                    <a:lnTo>
                      <a:pt x="1800" y="347"/>
                    </a:lnTo>
                    <a:lnTo>
                      <a:pt x="1800" y="338"/>
                    </a:lnTo>
                    <a:lnTo>
                      <a:pt x="1754" y="338"/>
                    </a:lnTo>
                    <a:lnTo>
                      <a:pt x="1754" y="332"/>
                    </a:lnTo>
                    <a:lnTo>
                      <a:pt x="1719" y="332"/>
                    </a:lnTo>
                    <a:lnTo>
                      <a:pt x="1719" y="324"/>
                    </a:lnTo>
                    <a:lnTo>
                      <a:pt x="1676" y="324"/>
                    </a:lnTo>
                    <a:lnTo>
                      <a:pt x="1676" y="318"/>
                    </a:lnTo>
                    <a:lnTo>
                      <a:pt x="1639" y="318"/>
                    </a:lnTo>
                    <a:lnTo>
                      <a:pt x="1639" y="310"/>
                    </a:lnTo>
                    <a:lnTo>
                      <a:pt x="1595" y="310"/>
                    </a:lnTo>
                    <a:lnTo>
                      <a:pt x="1595" y="296"/>
                    </a:lnTo>
                    <a:lnTo>
                      <a:pt x="1558" y="296"/>
                    </a:lnTo>
                    <a:lnTo>
                      <a:pt x="1558" y="287"/>
                    </a:lnTo>
                    <a:lnTo>
                      <a:pt x="1514" y="287"/>
                    </a:lnTo>
                    <a:lnTo>
                      <a:pt x="1514" y="272"/>
                    </a:lnTo>
                    <a:lnTo>
                      <a:pt x="1436" y="272"/>
                    </a:lnTo>
                    <a:lnTo>
                      <a:pt x="1436" y="259"/>
                    </a:lnTo>
                    <a:lnTo>
                      <a:pt x="1399" y="259"/>
                    </a:lnTo>
                    <a:lnTo>
                      <a:pt x="1399" y="250"/>
                    </a:lnTo>
                    <a:lnTo>
                      <a:pt x="1362" y="250"/>
                    </a:lnTo>
                    <a:lnTo>
                      <a:pt x="1362" y="236"/>
                    </a:lnTo>
                    <a:lnTo>
                      <a:pt x="1318" y="236"/>
                    </a:lnTo>
                    <a:lnTo>
                      <a:pt x="1318" y="228"/>
                    </a:lnTo>
                    <a:lnTo>
                      <a:pt x="1281" y="228"/>
                    </a:lnTo>
                    <a:lnTo>
                      <a:pt x="1281" y="222"/>
                    </a:lnTo>
                    <a:lnTo>
                      <a:pt x="1231" y="222"/>
                    </a:lnTo>
                    <a:lnTo>
                      <a:pt x="1231" y="213"/>
                    </a:lnTo>
                    <a:lnTo>
                      <a:pt x="1203" y="213"/>
                    </a:lnTo>
                    <a:lnTo>
                      <a:pt x="1203" y="208"/>
                    </a:lnTo>
                    <a:lnTo>
                      <a:pt x="1149" y="208"/>
                    </a:lnTo>
                    <a:lnTo>
                      <a:pt x="1149" y="199"/>
                    </a:lnTo>
                    <a:lnTo>
                      <a:pt x="1114" y="199"/>
                    </a:lnTo>
                    <a:lnTo>
                      <a:pt x="1114" y="184"/>
                    </a:lnTo>
                    <a:lnTo>
                      <a:pt x="1071" y="184"/>
                    </a:lnTo>
                    <a:lnTo>
                      <a:pt x="1071" y="177"/>
                    </a:lnTo>
                    <a:lnTo>
                      <a:pt x="1034" y="177"/>
                    </a:lnTo>
                    <a:lnTo>
                      <a:pt x="1034" y="171"/>
                    </a:lnTo>
                    <a:lnTo>
                      <a:pt x="990" y="171"/>
                    </a:lnTo>
                    <a:lnTo>
                      <a:pt x="990" y="154"/>
                    </a:lnTo>
                    <a:lnTo>
                      <a:pt x="953" y="154"/>
                    </a:lnTo>
                    <a:lnTo>
                      <a:pt x="953" y="148"/>
                    </a:lnTo>
                    <a:lnTo>
                      <a:pt x="911" y="148"/>
                    </a:lnTo>
                    <a:lnTo>
                      <a:pt x="911" y="140"/>
                    </a:lnTo>
                    <a:lnTo>
                      <a:pt x="874" y="140"/>
                    </a:lnTo>
                    <a:lnTo>
                      <a:pt x="874" y="133"/>
                    </a:lnTo>
                    <a:lnTo>
                      <a:pt x="829" y="133"/>
                    </a:lnTo>
                    <a:lnTo>
                      <a:pt x="829" y="118"/>
                    </a:lnTo>
                    <a:lnTo>
                      <a:pt x="794" y="118"/>
                    </a:lnTo>
                    <a:lnTo>
                      <a:pt x="794" y="111"/>
                    </a:lnTo>
                    <a:lnTo>
                      <a:pt x="714" y="111"/>
                    </a:lnTo>
                    <a:lnTo>
                      <a:pt x="714" y="96"/>
                    </a:lnTo>
                    <a:lnTo>
                      <a:pt x="662" y="96"/>
                    </a:lnTo>
                    <a:lnTo>
                      <a:pt x="662" y="89"/>
                    </a:lnTo>
                    <a:lnTo>
                      <a:pt x="633" y="89"/>
                    </a:lnTo>
                    <a:lnTo>
                      <a:pt x="633" y="80"/>
                    </a:lnTo>
                    <a:lnTo>
                      <a:pt x="583" y="80"/>
                    </a:lnTo>
                    <a:lnTo>
                      <a:pt x="583" y="66"/>
                    </a:lnTo>
                    <a:lnTo>
                      <a:pt x="552" y="66"/>
                    </a:lnTo>
                    <a:lnTo>
                      <a:pt x="552" y="59"/>
                    </a:lnTo>
                    <a:lnTo>
                      <a:pt x="502" y="59"/>
                    </a:lnTo>
                    <a:lnTo>
                      <a:pt x="502" y="52"/>
                    </a:lnTo>
                    <a:lnTo>
                      <a:pt x="465" y="52"/>
                    </a:lnTo>
                    <a:lnTo>
                      <a:pt x="465" y="37"/>
                    </a:lnTo>
                    <a:lnTo>
                      <a:pt x="422" y="37"/>
                    </a:lnTo>
                    <a:lnTo>
                      <a:pt x="422" y="28"/>
                    </a:lnTo>
                    <a:lnTo>
                      <a:pt x="387" y="28"/>
                    </a:lnTo>
                    <a:lnTo>
                      <a:pt x="387" y="23"/>
                    </a:lnTo>
                    <a:lnTo>
                      <a:pt x="350" y="23"/>
                    </a:lnTo>
                    <a:lnTo>
                      <a:pt x="350" y="15"/>
                    </a:lnTo>
                    <a:lnTo>
                      <a:pt x="305" y="15"/>
                    </a:lnTo>
                    <a:lnTo>
                      <a:pt x="305" y="0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0202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920;p10">
                <a:extLst>
                  <a:ext uri="{FF2B5EF4-FFF2-40B4-BE49-F238E27FC236}">
                    <a16:creationId xmlns:a16="http://schemas.microsoft.com/office/drawing/2014/main" id="{AD9FD047-F331-9D4D-8E0A-21CD6151B7EC}"/>
                  </a:ext>
                </a:extLst>
              </p:cNvPr>
              <p:cNvSpPr/>
              <p:nvPr/>
            </p:nvSpPr>
            <p:spPr>
              <a:xfrm>
                <a:off x="3912" y="1907"/>
                <a:ext cx="212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51" extrusionOk="0">
                    <a:moveTo>
                      <a:pt x="211" y="0"/>
                    </a:moveTo>
                    <a:lnTo>
                      <a:pt x="211" y="28"/>
                    </a:lnTo>
                    <a:lnTo>
                      <a:pt x="203" y="28"/>
                    </a:lnTo>
                    <a:lnTo>
                      <a:pt x="203" y="59"/>
                    </a:lnTo>
                    <a:lnTo>
                      <a:pt x="197" y="59"/>
                    </a:lnTo>
                    <a:lnTo>
                      <a:pt x="197" y="89"/>
                    </a:lnTo>
                    <a:lnTo>
                      <a:pt x="188" y="89"/>
                    </a:lnTo>
                    <a:lnTo>
                      <a:pt x="188" y="111"/>
                    </a:lnTo>
                    <a:lnTo>
                      <a:pt x="175" y="111"/>
                    </a:lnTo>
                    <a:lnTo>
                      <a:pt x="175" y="133"/>
                    </a:lnTo>
                    <a:lnTo>
                      <a:pt x="166" y="133"/>
                    </a:lnTo>
                    <a:lnTo>
                      <a:pt x="166" y="184"/>
                    </a:lnTo>
                    <a:lnTo>
                      <a:pt x="153" y="184"/>
                    </a:lnTo>
                    <a:lnTo>
                      <a:pt x="153" y="208"/>
                    </a:lnTo>
                    <a:lnTo>
                      <a:pt x="146" y="208"/>
                    </a:lnTo>
                    <a:lnTo>
                      <a:pt x="146" y="228"/>
                    </a:lnTo>
                    <a:lnTo>
                      <a:pt x="129" y="228"/>
                    </a:lnTo>
                    <a:lnTo>
                      <a:pt x="129" y="272"/>
                    </a:lnTo>
                    <a:lnTo>
                      <a:pt x="116" y="272"/>
                    </a:lnTo>
                    <a:lnTo>
                      <a:pt x="116" y="310"/>
                    </a:lnTo>
                    <a:lnTo>
                      <a:pt x="110" y="310"/>
                    </a:lnTo>
                    <a:lnTo>
                      <a:pt x="110" y="332"/>
                    </a:lnTo>
                    <a:lnTo>
                      <a:pt x="94" y="332"/>
                    </a:lnTo>
                    <a:lnTo>
                      <a:pt x="94" y="375"/>
                    </a:lnTo>
                    <a:lnTo>
                      <a:pt x="79" y="375"/>
                    </a:lnTo>
                    <a:lnTo>
                      <a:pt x="79" y="406"/>
                    </a:lnTo>
                    <a:lnTo>
                      <a:pt x="73" y="406"/>
                    </a:lnTo>
                    <a:lnTo>
                      <a:pt x="73" y="435"/>
                    </a:lnTo>
                    <a:lnTo>
                      <a:pt x="57" y="435"/>
                    </a:lnTo>
                    <a:lnTo>
                      <a:pt x="57" y="472"/>
                    </a:lnTo>
                    <a:lnTo>
                      <a:pt x="42" y="472"/>
                    </a:lnTo>
                    <a:lnTo>
                      <a:pt x="42" y="509"/>
                    </a:lnTo>
                    <a:lnTo>
                      <a:pt x="37" y="509"/>
                    </a:lnTo>
                    <a:lnTo>
                      <a:pt x="37" y="531"/>
                    </a:lnTo>
                    <a:lnTo>
                      <a:pt x="29" y="531"/>
                    </a:lnTo>
                    <a:lnTo>
                      <a:pt x="29" y="545"/>
                    </a:lnTo>
                    <a:lnTo>
                      <a:pt x="14" y="545"/>
                    </a:lnTo>
                    <a:lnTo>
                      <a:pt x="14" y="576"/>
                    </a:lnTo>
                    <a:lnTo>
                      <a:pt x="7" y="576"/>
                    </a:lnTo>
                    <a:lnTo>
                      <a:pt x="7" y="605"/>
                    </a:lnTo>
                    <a:lnTo>
                      <a:pt x="0" y="605"/>
                    </a:lnTo>
                    <a:lnTo>
                      <a:pt x="0" y="1403"/>
                    </a:lnTo>
                    <a:lnTo>
                      <a:pt x="37" y="1403"/>
                    </a:lnTo>
                    <a:lnTo>
                      <a:pt x="37" y="1417"/>
                    </a:lnTo>
                    <a:lnTo>
                      <a:pt x="79" y="1417"/>
                    </a:lnTo>
                    <a:lnTo>
                      <a:pt x="79" y="1425"/>
                    </a:lnTo>
                    <a:lnTo>
                      <a:pt x="116" y="1425"/>
                    </a:lnTo>
                    <a:lnTo>
                      <a:pt x="116" y="1431"/>
                    </a:lnTo>
                    <a:lnTo>
                      <a:pt x="153" y="1431"/>
                    </a:lnTo>
                    <a:lnTo>
                      <a:pt x="153" y="1440"/>
                    </a:lnTo>
                    <a:lnTo>
                      <a:pt x="188" y="1440"/>
                    </a:lnTo>
                    <a:lnTo>
                      <a:pt x="188" y="1446"/>
                    </a:lnTo>
                    <a:lnTo>
                      <a:pt x="225" y="1446"/>
                    </a:lnTo>
                    <a:lnTo>
                      <a:pt x="225" y="1462"/>
                    </a:lnTo>
                    <a:lnTo>
                      <a:pt x="270" y="1462"/>
                    </a:lnTo>
                    <a:lnTo>
                      <a:pt x="270" y="1468"/>
                    </a:lnTo>
                    <a:lnTo>
                      <a:pt x="306" y="1468"/>
                    </a:lnTo>
                    <a:lnTo>
                      <a:pt x="306" y="1477"/>
                    </a:lnTo>
                    <a:lnTo>
                      <a:pt x="342" y="1477"/>
                    </a:lnTo>
                    <a:lnTo>
                      <a:pt x="342" y="1482"/>
                    </a:lnTo>
                    <a:lnTo>
                      <a:pt x="379" y="1482"/>
                    </a:lnTo>
                    <a:lnTo>
                      <a:pt x="379" y="1499"/>
                    </a:lnTo>
                    <a:lnTo>
                      <a:pt x="421" y="1499"/>
                    </a:lnTo>
                    <a:lnTo>
                      <a:pt x="421" y="1505"/>
                    </a:lnTo>
                    <a:lnTo>
                      <a:pt x="458" y="1505"/>
                    </a:lnTo>
                    <a:lnTo>
                      <a:pt x="458" y="1513"/>
                    </a:lnTo>
                    <a:lnTo>
                      <a:pt x="494" y="1513"/>
                    </a:lnTo>
                    <a:lnTo>
                      <a:pt x="494" y="1519"/>
                    </a:lnTo>
                    <a:lnTo>
                      <a:pt x="525" y="1519"/>
                    </a:lnTo>
                    <a:lnTo>
                      <a:pt x="525" y="1536"/>
                    </a:lnTo>
                    <a:lnTo>
                      <a:pt x="604" y="1536"/>
                    </a:lnTo>
                    <a:lnTo>
                      <a:pt x="604" y="1550"/>
                    </a:lnTo>
                    <a:lnTo>
                      <a:pt x="640" y="1550"/>
                    </a:lnTo>
                    <a:lnTo>
                      <a:pt x="640" y="1556"/>
                    </a:lnTo>
                    <a:lnTo>
                      <a:pt x="677" y="1556"/>
                    </a:lnTo>
                    <a:lnTo>
                      <a:pt x="677" y="1565"/>
                    </a:lnTo>
                    <a:lnTo>
                      <a:pt x="721" y="1565"/>
                    </a:lnTo>
                    <a:lnTo>
                      <a:pt x="721" y="1579"/>
                    </a:lnTo>
                    <a:lnTo>
                      <a:pt x="766" y="1579"/>
                    </a:lnTo>
                    <a:lnTo>
                      <a:pt x="766" y="1587"/>
                    </a:lnTo>
                    <a:lnTo>
                      <a:pt x="802" y="1587"/>
                    </a:lnTo>
                    <a:lnTo>
                      <a:pt x="802" y="1594"/>
                    </a:lnTo>
                    <a:lnTo>
                      <a:pt x="839" y="1594"/>
                    </a:lnTo>
                    <a:lnTo>
                      <a:pt x="839" y="1601"/>
                    </a:lnTo>
                    <a:lnTo>
                      <a:pt x="875" y="1601"/>
                    </a:lnTo>
                    <a:lnTo>
                      <a:pt x="875" y="1616"/>
                    </a:lnTo>
                    <a:lnTo>
                      <a:pt x="917" y="1616"/>
                    </a:lnTo>
                    <a:lnTo>
                      <a:pt x="917" y="1624"/>
                    </a:lnTo>
                    <a:lnTo>
                      <a:pt x="954" y="1624"/>
                    </a:lnTo>
                    <a:lnTo>
                      <a:pt x="954" y="1638"/>
                    </a:lnTo>
                    <a:lnTo>
                      <a:pt x="1027" y="1638"/>
                    </a:lnTo>
                    <a:lnTo>
                      <a:pt x="1027" y="1647"/>
                    </a:lnTo>
                    <a:lnTo>
                      <a:pt x="1056" y="1647"/>
                    </a:lnTo>
                    <a:lnTo>
                      <a:pt x="1056" y="1653"/>
                    </a:lnTo>
                    <a:lnTo>
                      <a:pt x="1108" y="1653"/>
                    </a:lnTo>
                    <a:lnTo>
                      <a:pt x="1108" y="1667"/>
                    </a:lnTo>
                    <a:lnTo>
                      <a:pt x="1145" y="1667"/>
                    </a:lnTo>
                    <a:lnTo>
                      <a:pt x="1145" y="1675"/>
                    </a:lnTo>
                    <a:lnTo>
                      <a:pt x="1173" y="1675"/>
                    </a:lnTo>
                    <a:lnTo>
                      <a:pt x="1173" y="1684"/>
                    </a:lnTo>
                    <a:lnTo>
                      <a:pt x="1209" y="1684"/>
                    </a:lnTo>
                    <a:lnTo>
                      <a:pt x="1209" y="1698"/>
                    </a:lnTo>
                    <a:lnTo>
                      <a:pt x="1260" y="1698"/>
                    </a:lnTo>
                    <a:lnTo>
                      <a:pt x="1260" y="1704"/>
                    </a:lnTo>
                    <a:lnTo>
                      <a:pt x="1291" y="1704"/>
                    </a:lnTo>
                    <a:lnTo>
                      <a:pt x="1291" y="1712"/>
                    </a:lnTo>
                    <a:lnTo>
                      <a:pt x="1326" y="1712"/>
                    </a:lnTo>
                    <a:lnTo>
                      <a:pt x="1326" y="1720"/>
                    </a:lnTo>
                    <a:lnTo>
                      <a:pt x="1363" y="1720"/>
                    </a:lnTo>
                    <a:lnTo>
                      <a:pt x="1363" y="1735"/>
                    </a:lnTo>
                    <a:lnTo>
                      <a:pt x="1406" y="1735"/>
                    </a:lnTo>
                    <a:lnTo>
                      <a:pt x="1406" y="1741"/>
                    </a:lnTo>
                    <a:lnTo>
                      <a:pt x="1442" y="1741"/>
                    </a:lnTo>
                    <a:lnTo>
                      <a:pt x="1442" y="1757"/>
                    </a:lnTo>
                    <a:lnTo>
                      <a:pt x="1515" y="1757"/>
                    </a:lnTo>
                    <a:lnTo>
                      <a:pt x="1515" y="1763"/>
                    </a:lnTo>
                    <a:lnTo>
                      <a:pt x="1559" y="1763"/>
                    </a:lnTo>
                    <a:lnTo>
                      <a:pt x="1559" y="1772"/>
                    </a:lnTo>
                    <a:lnTo>
                      <a:pt x="1596" y="1772"/>
                    </a:lnTo>
                    <a:lnTo>
                      <a:pt x="1596" y="1786"/>
                    </a:lnTo>
                    <a:lnTo>
                      <a:pt x="1633" y="1786"/>
                    </a:lnTo>
                    <a:lnTo>
                      <a:pt x="1633" y="1794"/>
                    </a:lnTo>
                    <a:lnTo>
                      <a:pt x="1674" y="1794"/>
                    </a:lnTo>
                    <a:lnTo>
                      <a:pt x="1674" y="1800"/>
                    </a:lnTo>
                    <a:lnTo>
                      <a:pt x="1711" y="1800"/>
                    </a:lnTo>
                    <a:lnTo>
                      <a:pt x="1711" y="1814"/>
                    </a:lnTo>
                    <a:lnTo>
                      <a:pt x="1748" y="1814"/>
                    </a:lnTo>
                    <a:lnTo>
                      <a:pt x="1748" y="1823"/>
                    </a:lnTo>
                    <a:lnTo>
                      <a:pt x="1792" y="1823"/>
                    </a:lnTo>
                    <a:lnTo>
                      <a:pt x="1792" y="1829"/>
                    </a:lnTo>
                    <a:lnTo>
                      <a:pt x="1829" y="1829"/>
                    </a:lnTo>
                    <a:lnTo>
                      <a:pt x="1829" y="1845"/>
                    </a:lnTo>
                    <a:lnTo>
                      <a:pt x="1857" y="1845"/>
                    </a:lnTo>
                    <a:lnTo>
                      <a:pt x="1857" y="1851"/>
                    </a:lnTo>
                    <a:lnTo>
                      <a:pt x="1909" y="1851"/>
                    </a:lnTo>
                    <a:lnTo>
                      <a:pt x="1909" y="1845"/>
                    </a:lnTo>
                    <a:lnTo>
                      <a:pt x="1916" y="1845"/>
                    </a:lnTo>
                    <a:lnTo>
                      <a:pt x="1916" y="1800"/>
                    </a:lnTo>
                    <a:lnTo>
                      <a:pt x="1924" y="1800"/>
                    </a:lnTo>
                    <a:lnTo>
                      <a:pt x="1924" y="1772"/>
                    </a:lnTo>
                    <a:lnTo>
                      <a:pt x="1929" y="1772"/>
                    </a:lnTo>
                    <a:lnTo>
                      <a:pt x="1929" y="1757"/>
                    </a:lnTo>
                    <a:lnTo>
                      <a:pt x="1946" y="1757"/>
                    </a:lnTo>
                    <a:lnTo>
                      <a:pt x="1946" y="1712"/>
                    </a:lnTo>
                    <a:lnTo>
                      <a:pt x="1952" y="1712"/>
                    </a:lnTo>
                    <a:lnTo>
                      <a:pt x="1952" y="1684"/>
                    </a:lnTo>
                    <a:lnTo>
                      <a:pt x="1966" y="1684"/>
                    </a:lnTo>
                    <a:lnTo>
                      <a:pt x="1966" y="1667"/>
                    </a:lnTo>
                    <a:lnTo>
                      <a:pt x="1974" y="1667"/>
                    </a:lnTo>
                    <a:lnTo>
                      <a:pt x="1974" y="1638"/>
                    </a:lnTo>
                    <a:lnTo>
                      <a:pt x="1983" y="1638"/>
                    </a:lnTo>
                    <a:lnTo>
                      <a:pt x="1983" y="1624"/>
                    </a:lnTo>
                    <a:lnTo>
                      <a:pt x="1988" y="1624"/>
                    </a:lnTo>
                    <a:lnTo>
                      <a:pt x="1988" y="1587"/>
                    </a:lnTo>
                    <a:lnTo>
                      <a:pt x="2003" y="1587"/>
                    </a:lnTo>
                    <a:lnTo>
                      <a:pt x="2003" y="1565"/>
                    </a:lnTo>
                    <a:lnTo>
                      <a:pt x="2011" y="1565"/>
                    </a:lnTo>
                    <a:lnTo>
                      <a:pt x="2011" y="1536"/>
                    </a:lnTo>
                    <a:lnTo>
                      <a:pt x="2025" y="1536"/>
                    </a:lnTo>
                    <a:lnTo>
                      <a:pt x="2025" y="1482"/>
                    </a:lnTo>
                    <a:lnTo>
                      <a:pt x="2039" y="1482"/>
                    </a:lnTo>
                    <a:lnTo>
                      <a:pt x="2039" y="1468"/>
                    </a:lnTo>
                    <a:lnTo>
                      <a:pt x="2047" y="1468"/>
                    </a:lnTo>
                    <a:lnTo>
                      <a:pt x="2047" y="1440"/>
                    </a:lnTo>
                    <a:lnTo>
                      <a:pt x="2055" y="1440"/>
                    </a:lnTo>
                    <a:lnTo>
                      <a:pt x="2055" y="1425"/>
                    </a:lnTo>
                    <a:lnTo>
                      <a:pt x="2061" y="1425"/>
                    </a:lnTo>
                    <a:lnTo>
                      <a:pt x="2061" y="1403"/>
                    </a:lnTo>
                    <a:lnTo>
                      <a:pt x="2075" y="1403"/>
                    </a:lnTo>
                    <a:lnTo>
                      <a:pt x="2075" y="1380"/>
                    </a:lnTo>
                    <a:lnTo>
                      <a:pt x="2084" y="1380"/>
                    </a:lnTo>
                    <a:lnTo>
                      <a:pt x="2084" y="1357"/>
                    </a:lnTo>
                    <a:lnTo>
                      <a:pt x="2090" y="1357"/>
                    </a:lnTo>
                    <a:lnTo>
                      <a:pt x="2090" y="1321"/>
                    </a:lnTo>
                    <a:lnTo>
                      <a:pt x="2106" y="1321"/>
                    </a:lnTo>
                    <a:lnTo>
                      <a:pt x="2106" y="1297"/>
                    </a:lnTo>
                    <a:lnTo>
                      <a:pt x="2112" y="1297"/>
                    </a:lnTo>
                    <a:lnTo>
                      <a:pt x="2112" y="1261"/>
                    </a:lnTo>
                    <a:lnTo>
                      <a:pt x="2120" y="1261"/>
                    </a:lnTo>
                    <a:lnTo>
                      <a:pt x="2120" y="1240"/>
                    </a:lnTo>
                    <a:lnTo>
                      <a:pt x="2127" y="1240"/>
                    </a:lnTo>
                    <a:lnTo>
                      <a:pt x="2127" y="435"/>
                    </a:lnTo>
                    <a:lnTo>
                      <a:pt x="2106" y="435"/>
                    </a:lnTo>
                    <a:lnTo>
                      <a:pt x="2106" y="421"/>
                    </a:lnTo>
                    <a:lnTo>
                      <a:pt x="2061" y="421"/>
                    </a:lnTo>
                    <a:lnTo>
                      <a:pt x="2061" y="413"/>
                    </a:lnTo>
                    <a:lnTo>
                      <a:pt x="2025" y="413"/>
                    </a:lnTo>
                    <a:lnTo>
                      <a:pt x="2025" y="406"/>
                    </a:lnTo>
                    <a:lnTo>
                      <a:pt x="1983" y="406"/>
                    </a:lnTo>
                    <a:lnTo>
                      <a:pt x="1983" y="391"/>
                    </a:lnTo>
                    <a:lnTo>
                      <a:pt x="1946" y="391"/>
                    </a:lnTo>
                    <a:lnTo>
                      <a:pt x="1946" y="384"/>
                    </a:lnTo>
                    <a:lnTo>
                      <a:pt x="1909" y="384"/>
                    </a:lnTo>
                    <a:lnTo>
                      <a:pt x="1909" y="375"/>
                    </a:lnTo>
                    <a:lnTo>
                      <a:pt x="1857" y="375"/>
                    </a:lnTo>
                    <a:lnTo>
                      <a:pt x="1857" y="369"/>
                    </a:lnTo>
                    <a:lnTo>
                      <a:pt x="1829" y="369"/>
                    </a:lnTo>
                    <a:lnTo>
                      <a:pt x="1829" y="355"/>
                    </a:lnTo>
                    <a:lnTo>
                      <a:pt x="1778" y="355"/>
                    </a:lnTo>
                    <a:lnTo>
                      <a:pt x="1778" y="347"/>
                    </a:lnTo>
                    <a:lnTo>
                      <a:pt x="1742" y="347"/>
                    </a:lnTo>
                    <a:lnTo>
                      <a:pt x="1742" y="338"/>
                    </a:lnTo>
                    <a:lnTo>
                      <a:pt x="1696" y="338"/>
                    </a:lnTo>
                    <a:lnTo>
                      <a:pt x="1696" y="332"/>
                    </a:lnTo>
                    <a:lnTo>
                      <a:pt x="1661" y="332"/>
                    </a:lnTo>
                    <a:lnTo>
                      <a:pt x="1661" y="324"/>
                    </a:lnTo>
                    <a:lnTo>
                      <a:pt x="1618" y="324"/>
                    </a:lnTo>
                    <a:lnTo>
                      <a:pt x="1618" y="318"/>
                    </a:lnTo>
                    <a:lnTo>
                      <a:pt x="1581" y="318"/>
                    </a:lnTo>
                    <a:lnTo>
                      <a:pt x="1581" y="310"/>
                    </a:lnTo>
                    <a:lnTo>
                      <a:pt x="1537" y="310"/>
                    </a:lnTo>
                    <a:lnTo>
                      <a:pt x="1537" y="296"/>
                    </a:lnTo>
                    <a:lnTo>
                      <a:pt x="1500" y="296"/>
                    </a:lnTo>
                    <a:lnTo>
                      <a:pt x="1500" y="287"/>
                    </a:lnTo>
                    <a:lnTo>
                      <a:pt x="1456" y="287"/>
                    </a:lnTo>
                    <a:lnTo>
                      <a:pt x="1456" y="272"/>
                    </a:lnTo>
                    <a:lnTo>
                      <a:pt x="1378" y="272"/>
                    </a:lnTo>
                    <a:lnTo>
                      <a:pt x="1378" y="259"/>
                    </a:lnTo>
                    <a:lnTo>
                      <a:pt x="1341" y="259"/>
                    </a:lnTo>
                    <a:lnTo>
                      <a:pt x="1341" y="250"/>
                    </a:lnTo>
                    <a:lnTo>
                      <a:pt x="1304" y="250"/>
                    </a:lnTo>
                    <a:lnTo>
                      <a:pt x="1304" y="236"/>
                    </a:lnTo>
                    <a:lnTo>
                      <a:pt x="1260" y="236"/>
                    </a:lnTo>
                    <a:lnTo>
                      <a:pt x="1260" y="228"/>
                    </a:lnTo>
                    <a:lnTo>
                      <a:pt x="1223" y="228"/>
                    </a:lnTo>
                    <a:lnTo>
                      <a:pt x="1223" y="222"/>
                    </a:lnTo>
                    <a:lnTo>
                      <a:pt x="1173" y="222"/>
                    </a:lnTo>
                    <a:lnTo>
                      <a:pt x="1173" y="213"/>
                    </a:lnTo>
                    <a:lnTo>
                      <a:pt x="1145" y="213"/>
                    </a:lnTo>
                    <a:lnTo>
                      <a:pt x="1145" y="208"/>
                    </a:lnTo>
                    <a:lnTo>
                      <a:pt x="1091" y="208"/>
                    </a:lnTo>
                    <a:lnTo>
                      <a:pt x="1091" y="199"/>
                    </a:lnTo>
                    <a:lnTo>
                      <a:pt x="1056" y="199"/>
                    </a:lnTo>
                    <a:lnTo>
                      <a:pt x="1056" y="184"/>
                    </a:lnTo>
                    <a:lnTo>
                      <a:pt x="1013" y="184"/>
                    </a:lnTo>
                    <a:lnTo>
                      <a:pt x="1013" y="177"/>
                    </a:lnTo>
                    <a:lnTo>
                      <a:pt x="976" y="177"/>
                    </a:lnTo>
                    <a:lnTo>
                      <a:pt x="976" y="171"/>
                    </a:lnTo>
                    <a:lnTo>
                      <a:pt x="932" y="171"/>
                    </a:lnTo>
                    <a:lnTo>
                      <a:pt x="932" y="154"/>
                    </a:lnTo>
                    <a:lnTo>
                      <a:pt x="895" y="154"/>
                    </a:lnTo>
                    <a:lnTo>
                      <a:pt x="895" y="148"/>
                    </a:lnTo>
                    <a:lnTo>
                      <a:pt x="853" y="148"/>
                    </a:lnTo>
                    <a:lnTo>
                      <a:pt x="853" y="140"/>
                    </a:lnTo>
                    <a:lnTo>
                      <a:pt x="816" y="140"/>
                    </a:lnTo>
                    <a:lnTo>
                      <a:pt x="816" y="133"/>
                    </a:lnTo>
                    <a:lnTo>
                      <a:pt x="771" y="133"/>
                    </a:lnTo>
                    <a:lnTo>
                      <a:pt x="771" y="118"/>
                    </a:lnTo>
                    <a:lnTo>
                      <a:pt x="736" y="118"/>
                    </a:lnTo>
                    <a:lnTo>
                      <a:pt x="736" y="111"/>
                    </a:lnTo>
                    <a:lnTo>
                      <a:pt x="656" y="111"/>
                    </a:lnTo>
                    <a:lnTo>
                      <a:pt x="656" y="96"/>
                    </a:lnTo>
                    <a:lnTo>
                      <a:pt x="604" y="96"/>
                    </a:lnTo>
                    <a:lnTo>
                      <a:pt x="604" y="89"/>
                    </a:lnTo>
                    <a:lnTo>
                      <a:pt x="575" y="89"/>
                    </a:lnTo>
                    <a:lnTo>
                      <a:pt x="575" y="80"/>
                    </a:lnTo>
                    <a:lnTo>
                      <a:pt x="525" y="80"/>
                    </a:lnTo>
                    <a:lnTo>
                      <a:pt x="525" y="66"/>
                    </a:lnTo>
                    <a:lnTo>
                      <a:pt x="494" y="66"/>
                    </a:lnTo>
                    <a:lnTo>
                      <a:pt x="494" y="59"/>
                    </a:lnTo>
                    <a:lnTo>
                      <a:pt x="444" y="59"/>
                    </a:lnTo>
                    <a:lnTo>
                      <a:pt x="444" y="52"/>
                    </a:lnTo>
                    <a:lnTo>
                      <a:pt x="407" y="52"/>
                    </a:lnTo>
                    <a:lnTo>
                      <a:pt x="407" y="37"/>
                    </a:lnTo>
                    <a:lnTo>
                      <a:pt x="364" y="37"/>
                    </a:lnTo>
                    <a:lnTo>
                      <a:pt x="364" y="28"/>
                    </a:lnTo>
                    <a:lnTo>
                      <a:pt x="329" y="28"/>
                    </a:lnTo>
                    <a:lnTo>
                      <a:pt x="329" y="23"/>
                    </a:lnTo>
                    <a:lnTo>
                      <a:pt x="292" y="23"/>
                    </a:lnTo>
                    <a:lnTo>
                      <a:pt x="292" y="15"/>
                    </a:lnTo>
                    <a:lnTo>
                      <a:pt x="247" y="15"/>
                    </a:lnTo>
                    <a:lnTo>
                      <a:pt x="247" y="0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202B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921;p10">
                <a:extLst>
                  <a:ext uri="{FF2B5EF4-FFF2-40B4-BE49-F238E27FC236}">
                    <a16:creationId xmlns:a16="http://schemas.microsoft.com/office/drawing/2014/main" id="{C9DD18F1-1B73-BB4F-931F-A756A1634CB9}"/>
                  </a:ext>
                </a:extLst>
              </p:cNvPr>
              <p:cNvSpPr/>
              <p:nvPr/>
            </p:nvSpPr>
            <p:spPr>
              <a:xfrm>
                <a:off x="3919" y="1907"/>
                <a:ext cx="199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1988" h="1851" extrusionOk="0">
                    <a:moveTo>
                      <a:pt x="138" y="0"/>
                    </a:moveTo>
                    <a:lnTo>
                      <a:pt x="138" y="28"/>
                    </a:lnTo>
                    <a:lnTo>
                      <a:pt x="130" y="28"/>
                    </a:lnTo>
                    <a:lnTo>
                      <a:pt x="130" y="59"/>
                    </a:lnTo>
                    <a:lnTo>
                      <a:pt x="124" y="59"/>
                    </a:lnTo>
                    <a:lnTo>
                      <a:pt x="124" y="89"/>
                    </a:lnTo>
                    <a:lnTo>
                      <a:pt x="115" y="89"/>
                    </a:lnTo>
                    <a:lnTo>
                      <a:pt x="115" y="111"/>
                    </a:lnTo>
                    <a:lnTo>
                      <a:pt x="102" y="111"/>
                    </a:lnTo>
                    <a:lnTo>
                      <a:pt x="102" y="133"/>
                    </a:lnTo>
                    <a:lnTo>
                      <a:pt x="93" y="133"/>
                    </a:lnTo>
                    <a:lnTo>
                      <a:pt x="93" y="184"/>
                    </a:lnTo>
                    <a:lnTo>
                      <a:pt x="80" y="184"/>
                    </a:lnTo>
                    <a:lnTo>
                      <a:pt x="80" y="208"/>
                    </a:lnTo>
                    <a:lnTo>
                      <a:pt x="73" y="208"/>
                    </a:lnTo>
                    <a:lnTo>
                      <a:pt x="73" y="228"/>
                    </a:lnTo>
                    <a:lnTo>
                      <a:pt x="56" y="228"/>
                    </a:lnTo>
                    <a:lnTo>
                      <a:pt x="56" y="272"/>
                    </a:lnTo>
                    <a:lnTo>
                      <a:pt x="43" y="272"/>
                    </a:lnTo>
                    <a:lnTo>
                      <a:pt x="43" y="310"/>
                    </a:lnTo>
                    <a:lnTo>
                      <a:pt x="37" y="310"/>
                    </a:lnTo>
                    <a:lnTo>
                      <a:pt x="37" y="332"/>
                    </a:lnTo>
                    <a:lnTo>
                      <a:pt x="21" y="332"/>
                    </a:lnTo>
                    <a:lnTo>
                      <a:pt x="21" y="375"/>
                    </a:lnTo>
                    <a:lnTo>
                      <a:pt x="6" y="375"/>
                    </a:lnTo>
                    <a:lnTo>
                      <a:pt x="6" y="406"/>
                    </a:lnTo>
                    <a:lnTo>
                      <a:pt x="0" y="406"/>
                    </a:lnTo>
                    <a:lnTo>
                      <a:pt x="0" y="1417"/>
                    </a:lnTo>
                    <a:lnTo>
                      <a:pt x="6" y="1417"/>
                    </a:lnTo>
                    <a:lnTo>
                      <a:pt x="6" y="1425"/>
                    </a:lnTo>
                    <a:lnTo>
                      <a:pt x="43" y="1425"/>
                    </a:lnTo>
                    <a:lnTo>
                      <a:pt x="43" y="1431"/>
                    </a:lnTo>
                    <a:lnTo>
                      <a:pt x="80" y="1431"/>
                    </a:lnTo>
                    <a:lnTo>
                      <a:pt x="80" y="1440"/>
                    </a:lnTo>
                    <a:lnTo>
                      <a:pt x="115" y="1440"/>
                    </a:lnTo>
                    <a:lnTo>
                      <a:pt x="115" y="1446"/>
                    </a:lnTo>
                    <a:lnTo>
                      <a:pt x="152" y="1446"/>
                    </a:lnTo>
                    <a:lnTo>
                      <a:pt x="152" y="1462"/>
                    </a:lnTo>
                    <a:lnTo>
                      <a:pt x="197" y="1462"/>
                    </a:lnTo>
                    <a:lnTo>
                      <a:pt x="197" y="1468"/>
                    </a:lnTo>
                    <a:lnTo>
                      <a:pt x="233" y="1468"/>
                    </a:lnTo>
                    <a:lnTo>
                      <a:pt x="233" y="1477"/>
                    </a:lnTo>
                    <a:lnTo>
                      <a:pt x="269" y="1477"/>
                    </a:lnTo>
                    <a:lnTo>
                      <a:pt x="269" y="1482"/>
                    </a:lnTo>
                    <a:lnTo>
                      <a:pt x="306" y="1482"/>
                    </a:lnTo>
                    <a:lnTo>
                      <a:pt x="306" y="1499"/>
                    </a:lnTo>
                    <a:lnTo>
                      <a:pt x="348" y="1499"/>
                    </a:lnTo>
                    <a:lnTo>
                      <a:pt x="348" y="1505"/>
                    </a:lnTo>
                    <a:lnTo>
                      <a:pt x="385" y="1505"/>
                    </a:lnTo>
                    <a:lnTo>
                      <a:pt x="385" y="1513"/>
                    </a:lnTo>
                    <a:lnTo>
                      <a:pt x="421" y="1513"/>
                    </a:lnTo>
                    <a:lnTo>
                      <a:pt x="421" y="1519"/>
                    </a:lnTo>
                    <a:lnTo>
                      <a:pt x="452" y="1519"/>
                    </a:lnTo>
                    <a:lnTo>
                      <a:pt x="452" y="1536"/>
                    </a:lnTo>
                    <a:lnTo>
                      <a:pt x="531" y="1536"/>
                    </a:lnTo>
                    <a:lnTo>
                      <a:pt x="531" y="1550"/>
                    </a:lnTo>
                    <a:lnTo>
                      <a:pt x="567" y="1550"/>
                    </a:lnTo>
                    <a:lnTo>
                      <a:pt x="567" y="1556"/>
                    </a:lnTo>
                    <a:lnTo>
                      <a:pt x="604" y="1556"/>
                    </a:lnTo>
                    <a:lnTo>
                      <a:pt x="604" y="1565"/>
                    </a:lnTo>
                    <a:lnTo>
                      <a:pt x="648" y="1565"/>
                    </a:lnTo>
                    <a:lnTo>
                      <a:pt x="648" y="1579"/>
                    </a:lnTo>
                    <a:lnTo>
                      <a:pt x="693" y="1579"/>
                    </a:lnTo>
                    <a:lnTo>
                      <a:pt x="693" y="1587"/>
                    </a:lnTo>
                    <a:lnTo>
                      <a:pt x="729" y="1587"/>
                    </a:lnTo>
                    <a:lnTo>
                      <a:pt x="729" y="1594"/>
                    </a:lnTo>
                    <a:lnTo>
                      <a:pt x="766" y="1594"/>
                    </a:lnTo>
                    <a:lnTo>
                      <a:pt x="766" y="1601"/>
                    </a:lnTo>
                    <a:lnTo>
                      <a:pt x="802" y="1601"/>
                    </a:lnTo>
                    <a:lnTo>
                      <a:pt x="802" y="1616"/>
                    </a:lnTo>
                    <a:lnTo>
                      <a:pt x="844" y="1616"/>
                    </a:lnTo>
                    <a:lnTo>
                      <a:pt x="844" y="1624"/>
                    </a:lnTo>
                    <a:lnTo>
                      <a:pt x="881" y="1624"/>
                    </a:lnTo>
                    <a:lnTo>
                      <a:pt x="881" y="1638"/>
                    </a:lnTo>
                    <a:lnTo>
                      <a:pt x="954" y="1638"/>
                    </a:lnTo>
                    <a:lnTo>
                      <a:pt x="954" y="1647"/>
                    </a:lnTo>
                    <a:lnTo>
                      <a:pt x="983" y="1647"/>
                    </a:lnTo>
                    <a:lnTo>
                      <a:pt x="983" y="1653"/>
                    </a:lnTo>
                    <a:lnTo>
                      <a:pt x="1035" y="1653"/>
                    </a:lnTo>
                    <a:lnTo>
                      <a:pt x="1035" y="1667"/>
                    </a:lnTo>
                    <a:lnTo>
                      <a:pt x="1072" y="1667"/>
                    </a:lnTo>
                    <a:lnTo>
                      <a:pt x="1072" y="1675"/>
                    </a:lnTo>
                    <a:lnTo>
                      <a:pt x="1100" y="1675"/>
                    </a:lnTo>
                    <a:lnTo>
                      <a:pt x="1100" y="1684"/>
                    </a:lnTo>
                    <a:lnTo>
                      <a:pt x="1136" y="1684"/>
                    </a:lnTo>
                    <a:lnTo>
                      <a:pt x="1136" y="1698"/>
                    </a:lnTo>
                    <a:lnTo>
                      <a:pt x="1187" y="1698"/>
                    </a:lnTo>
                    <a:lnTo>
                      <a:pt x="1187" y="1704"/>
                    </a:lnTo>
                    <a:lnTo>
                      <a:pt x="1218" y="1704"/>
                    </a:lnTo>
                    <a:lnTo>
                      <a:pt x="1218" y="1712"/>
                    </a:lnTo>
                    <a:lnTo>
                      <a:pt x="1253" y="1712"/>
                    </a:lnTo>
                    <a:lnTo>
                      <a:pt x="1253" y="1720"/>
                    </a:lnTo>
                    <a:lnTo>
                      <a:pt x="1290" y="1720"/>
                    </a:lnTo>
                    <a:lnTo>
                      <a:pt x="1290" y="1735"/>
                    </a:lnTo>
                    <a:lnTo>
                      <a:pt x="1333" y="1735"/>
                    </a:lnTo>
                    <a:lnTo>
                      <a:pt x="1333" y="1741"/>
                    </a:lnTo>
                    <a:lnTo>
                      <a:pt x="1369" y="1741"/>
                    </a:lnTo>
                    <a:lnTo>
                      <a:pt x="1369" y="1757"/>
                    </a:lnTo>
                    <a:lnTo>
                      <a:pt x="1442" y="1757"/>
                    </a:lnTo>
                    <a:lnTo>
                      <a:pt x="1442" y="1763"/>
                    </a:lnTo>
                    <a:lnTo>
                      <a:pt x="1486" y="1763"/>
                    </a:lnTo>
                    <a:lnTo>
                      <a:pt x="1486" y="1772"/>
                    </a:lnTo>
                    <a:lnTo>
                      <a:pt x="1523" y="1772"/>
                    </a:lnTo>
                    <a:lnTo>
                      <a:pt x="1523" y="1786"/>
                    </a:lnTo>
                    <a:lnTo>
                      <a:pt x="1560" y="1786"/>
                    </a:lnTo>
                    <a:lnTo>
                      <a:pt x="1560" y="1794"/>
                    </a:lnTo>
                    <a:lnTo>
                      <a:pt x="1601" y="1794"/>
                    </a:lnTo>
                    <a:lnTo>
                      <a:pt x="1601" y="1800"/>
                    </a:lnTo>
                    <a:lnTo>
                      <a:pt x="1638" y="1800"/>
                    </a:lnTo>
                    <a:lnTo>
                      <a:pt x="1638" y="1814"/>
                    </a:lnTo>
                    <a:lnTo>
                      <a:pt x="1675" y="1814"/>
                    </a:lnTo>
                    <a:lnTo>
                      <a:pt x="1675" y="1823"/>
                    </a:lnTo>
                    <a:lnTo>
                      <a:pt x="1719" y="1823"/>
                    </a:lnTo>
                    <a:lnTo>
                      <a:pt x="1719" y="1829"/>
                    </a:lnTo>
                    <a:lnTo>
                      <a:pt x="1756" y="1829"/>
                    </a:lnTo>
                    <a:lnTo>
                      <a:pt x="1756" y="1845"/>
                    </a:lnTo>
                    <a:lnTo>
                      <a:pt x="1784" y="1845"/>
                    </a:lnTo>
                    <a:lnTo>
                      <a:pt x="1784" y="1851"/>
                    </a:lnTo>
                    <a:lnTo>
                      <a:pt x="1836" y="1851"/>
                    </a:lnTo>
                    <a:lnTo>
                      <a:pt x="1836" y="1845"/>
                    </a:lnTo>
                    <a:lnTo>
                      <a:pt x="1843" y="1845"/>
                    </a:lnTo>
                    <a:lnTo>
                      <a:pt x="1843" y="1800"/>
                    </a:lnTo>
                    <a:lnTo>
                      <a:pt x="1851" y="1800"/>
                    </a:lnTo>
                    <a:lnTo>
                      <a:pt x="1851" y="1772"/>
                    </a:lnTo>
                    <a:lnTo>
                      <a:pt x="1856" y="1772"/>
                    </a:lnTo>
                    <a:lnTo>
                      <a:pt x="1856" y="1757"/>
                    </a:lnTo>
                    <a:lnTo>
                      <a:pt x="1873" y="1757"/>
                    </a:lnTo>
                    <a:lnTo>
                      <a:pt x="1873" y="1712"/>
                    </a:lnTo>
                    <a:lnTo>
                      <a:pt x="1879" y="1712"/>
                    </a:lnTo>
                    <a:lnTo>
                      <a:pt x="1879" y="1684"/>
                    </a:lnTo>
                    <a:lnTo>
                      <a:pt x="1893" y="1684"/>
                    </a:lnTo>
                    <a:lnTo>
                      <a:pt x="1893" y="1667"/>
                    </a:lnTo>
                    <a:lnTo>
                      <a:pt x="1901" y="1667"/>
                    </a:lnTo>
                    <a:lnTo>
                      <a:pt x="1901" y="1638"/>
                    </a:lnTo>
                    <a:lnTo>
                      <a:pt x="1910" y="1638"/>
                    </a:lnTo>
                    <a:lnTo>
                      <a:pt x="1910" y="1624"/>
                    </a:lnTo>
                    <a:lnTo>
                      <a:pt x="1915" y="1624"/>
                    </a:lnTo>
                    <a:lnTo>
                      <a:pt x="1915" y="1587"/>
                    </a:lnTo>
                    <a:lnTo>
                      <a:pt x="1930" y="1587"/>
                    </a:lnTo>
                    <a:lnTo>
                      <a:pt x="1930" y="1565"/>
                    </a:lnTo>
                    <a:lnTo>
                      <a:pt x="1938" y="1565"/>
                    </a:lnTo>
                    <a:lnTo>
                      <a:pt x="1938" y="1536"/>
                    </a:lnTo>
                    <a:lnTo>
                      <a:pt x="1952" y="1536"/>
                    </a:lnTo>
                    <a:lnTo>
                      <a:pt x="1952" y="1482"/>
                    </a:lnTo>
                    <a:lnTo>
                      <a:pt x="1966" y="1482"/>
                    </a:lnTo>
                    <a:lnTo>
                      <a:pt x="1966" y="1468"/>
                    </a:lnTo>
                    <a:lnTo>
                      <a:pt x="1974" y="1468"/>
                    </a:lnTo>
                    <a:lnTo>
                      <a:pt x="1974" y="1440"/>
                    </a:lnTo>
                    <a:lnTo>
                      <a:pt x="1982" y="1440"/>
                    </a:lnTo>
                    <a:lnTo>
                      <a:pt x="1982" y="1425"/>
                    </a:lnTo>
                    <a:lnTo>
                      <a:pt x="1988" y="1425"/>
                    </a:lnTo>
                    <a:lnTo>
                      <a:pt x="1988" y="413"/>
                    </a:lnTo>
                    <a:lnTo>
                      <a:pt x="1952" y="413"/>
                    </a:lnTo>
                    <a:lnTo>
                      <a:pt x="1952" y="406"/>
                    </a:lnTo>
                    <a:lnTo>
                      <a:pt x="1910" y="406"/>
                    </a:lnTo>
                    <a:lnTo>
                      <a:pt x="1910" y="391"/>
                    </a:lnTo>
                    <a:lnTo>
                      <a:pt x="1873" y="391"/>
                    </a:lnTo>
                    <a:lnTo>
                      <a:pt x="1873" y="384"/>
                    </a:lnTo>
                    <a:lnTo>
                      <a:pt x="1836" y="384"/>
                    </a:lnTo>
                    <a:lnTo>
                      <a:pt x="1836" y="375"/>
                    </a:lnTo>
                    <a:lnTo>
                      <a:pt x="1784" y="375"/>
                    </a:lnTo>
                    <a:lnTo>
                      <a:pt x="1784" y="369"/>
                    </a:lnTo>
                    <a:lnTo>
                      <a:pt x="1756" y="369"/>
                    </a:lnTo>
                    <a:lnTo>
                      <a:pt x="1756" y="355"/>
                    </a:lnTo>
                    <a:lnTo>
                      <a:pt x="1705" y="355"/>
                    </a:lnTo>
                    <a:lnTo>
                      <a:pt x="1705" y="347"/>
                    </a:lnTo>
                    <a:lnTo>
                      <a:pt x="1669" y="347"/>
                    </a:lnTo>
                    <a:lnTo>
                      <a:pt x="1669" y="338"/>
                    </a:lnTo>
                    <a:lnTo>
                      <a:pt x="1623" y="338"/>
                    </a:lnTo>
                    <a:lnTo>
                      <a:pt x="1623" y="332"/>
                    </a:lnTo>
                    <a:lnTo>
                      <a:pt x="1588" y="332"/>
                    </a:lnTo>
                    <a:lnTo>
                      <a:pt x="1588" y="324"/>
                    </a:lnTo>
                    <a:lnTo>
                      <a:pt x="1545" y="324"/>
                    </a:lnTo>
                    <a:lnTo>
                      <a:pt x="1545" y="318"/>
                    </a:lnTo>
                    <a:lnTo>
                      <a:pt x="1508" y="318"/>
                    </a:lnTo>
                    <a:lnTo>
                      <a:pt x="1508" y="310"/>
                    </a:lnTo>
                    <a:lnTo>
                      <a:pt x="1464" y="310"/>
                    </a:lnTo>
                    <a:lnTo>
                      <a:pt x="1464" y="296"/>
                    </a:lnTo>
                    <a:lnTo>
                      <a:pt x="1427" y="296"/>
                    </a:lnTo>
                    <a:lnTo>
                      <a:pt x="1427" y="287"/>
                    </a:lnTo>
                    <a:lnTo>
                      <a:pt x="1383" y="287"/>
                    </a:lnTo>
                    <a:lnTo>
                      <a:pt x="1383" y="272"/>
                    </a:lnTo>
                    <a:lnTo>
                      <a:pt x="1305" y="272"/>
                    </a:lnTo>
                    <a:lnTo>
                      <a:pt x="1305" y="259"/>
                    </a:lnTo>
                    <a:lnTo>
                      <a:pt x="1268" y="259"/>
                    </a:lnTo>
                    <a:lnTo>
                      <a:pt x="1268" y="250"/>
                    </a:lnTo>
                    <a:lnTo>
                      <a:pt x="1231" y="250"/>
                    </a:lnTo>
                    <a:lnTo>
                      <a:pt x="1231" y="236"/>
                    </a:lnTo>
                    <a:lnTo>
                      <a:pt x="1187" y="236"/>
                    </a:lnTo>
                    <a:lnTo>
                      <a:pt x="1187" y="228"/>
                    </a:lnTo>
                    <a:lnTo>
                      <a:pt x="1150" y="228"/>
                    </a:lnTo>
                    <a:lnTo>
                      <a:pt x="1150" y="222"/>
                    </a:lnTo>
                    <a:lnTo>
                      <a:pt x="1100" y="222"/>
                    </a:lnTo>
                    <a:lnTo>
                      <a:pt x="1100" y="213"/>
                    </a:lnTo>
                    <a:lnTo>
                      <a:pt x="1072" y="213"/>
                    </a:lnTo>
                    <a:lnTo>
                      <a:pt x="1072" y="208"/>
                    </a:lnTo>
                    <a:lnTo>
                      <a:pt x="1018" y="208"/>
                    </a:lnTo>
                    <a:lnTo>
                      <a:pt x="1018" y="199"/>
                    </a:lnTo>
                    <a:lnTo>
                      <a:pt x="983" y="199"/>
                    </a:lnTo>
                    <a:lnTo>
                      <a:pt x="983" y="184"/>
                    </a:lnTo>
                    <a:lnTo>
                      <a:pt x="940" y="184"/>
                    </a:lnTo>
                    <a:lnTo>
                      <a:pt x="940" y="177"/>
                    </a:lnTo>
                    <a:lnTo>
                      <a:pt x="903" y="177"/>
                    </a:lnTo>
                    <a:lnTo>
                      <a:pt x="903" y="171"/>
                    </a:lnTo>
                    <a:lnTo>
                      <a:pt x="859" y="171"/>
                    </a:lnTo>
                    <a:lnTo>
                      <a:pt x="859" y="154"/>
                    </a:lnTo>
                    <a:lnTo>
                      <a:pt x="822" y="154"/>
                    </a:lnTo>
                    <a:lnTo>
                      <a:pt x="822" y="148"/>
                    </a:lnTo>
                    <a:lnTo>
                      <a:pt x="780" y="148"/>
                    </a:lnTo>
                    <a:lnTo>
                      <a:pt x="780" y="140"/>
                    </a:lnTo>
                    <a:lnTo>
                      <a:pt x="743" y="140"/>
                    </a:lnTo>
                    <a:lnTo>
                      <a:pt x="743" y="133"/>
                    </a:lnTo>
                    <a:lnTo>
                      <a:pt x="698" y="133"/>
                    </a:lnTo>
                    <a:lnTo>
                      <a:pt x="698" y="118"/>
                    </a:lnTo>
                    <a:lnTo>
                      <a:pt x="663" y="118"/>
                    </a:lnTo>
                    <a:lnTo>
                      <a:pt x="663" y="111"/>
                    </a:lnTo>
                    <a:lnTo>
                      <a:pt x="583" y="111"/>
                    </a:lnTo>
                    <a:lnTo>
                      <a:pt x="583" y="96"/>
                    </a:lnTo>
                    <a:lnTo>
                      <a:pt x="531" y="96"/>
                    </a:lnTo>
                    <a:lnTo>
                      <a:pt x="531" y="89"/>
                    </a:lnTo>
                    <a:lnTo>
                      <a:pt x="502" y="89"/>
                    </a:lnTo>
                    <a:lnTo>
                      <a:pt x="502" y="80"/>
                    </a:lnTo>
                    <a:lnTo>
                      <a:pt x="452" y="80"/>
                    </a:lnTo>
                    <a:lnTo>
                      <a:pt x="452" y="66"/>
                    </a:lnTo>
                    <a:lnTo>
                      <a:pt x="421" y="66"/>
                    </a:lnTo>
                    <a:lnTo>
                      <a:pt x="421" y="59"/>
                    </a:lnTo>
                    <a:lnTo>
                      <a:pt x="371" y="59"/>
                    </a:lnTo>
                    <a:lnTo>
                      <a:pt x="371" y="52"/>
                    </a:lnTo>
                    <a:lnTo>
                      <a:pt x="334" y="52"/>
                    </a:lnTo>
                    <a:lnTo>
                      <a:pt x="334" y="37"/>
                    </a:lnTo>
                    <a:lnTo>
                      <a:pt x="291" y="37"/>
                    </a:lnTo>
                    <a:lnTo>
                      <a:pt x="291" y="28"/>
                    </a:lnTo>
                    <a:lnTo>
                      <a:pt x="256" y="28"/>
                    </a:lnTo>
                    <a:lnTo>
                      <a:pt x="256" y="23"/>
                    </a:lnTo>
                    <a:lnTo>
                      <a:pt x="219" y="23"/>
                    </a:lnTo>
                    <a:lnTo>
                      <a:pt x="219" y="15"/>
                    </a:lnTo>
                    <a:lnTo>
                      <a:pt x="174" y="15"/>
                    </a:lnTo>
                    <a:lnTo>
                      <a:pt x="174" y="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202A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922;p10">
                <a:extLst>
                  <a:ext uri="{FF2B5EF4-FFF2-40B4-BE49-F238E27FC236}">
                    <a16:creationId xmlns:a16="http://schemas.microsoft.com/office/drawing/2014/main" id="{107E319E-1015-194A-8865-355F98DE5F3A}"/>
                  </a:ext>
                </a:extLst>
              </p:cNvPr>
              <p:cNvSpPr/>
              <p:nvPr/>
            </p:nvSpPr>
            <p:spPr>
              <a:xfrm>
                <a:off x="3925" y="1907"/>
                <a:ext cx="185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851" extrusionOk="0">
                    <a:moveTo>
                      <a:pt x="82" y="0"/>
                    </a:moveTo>
                    <a:lnTo>
                      <a:pt x="82" y="28"/>
                    </a:lnTo>
                    <a:lnTo>
                      <a:pt x="74" y="28"/>
                    </a:lnTo>
                    <a:lnTo>
                      <a:pt x="74" y="59"/>
                    </a:lnTo>
                    <a:lnTo>
                      <a:pt x="68" y="59"/>
                    </a:lnTo>
                    <a:lnTo>
                      <a:pt x="68" y="89"/>
                    </a:lnTo>
                    <a:lnTo>
                      <a:pt x="59" y="89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46" y="133"/>
                    </a:lnTo>
                    <a:lnTo>
                      <a:pt x="37" y="133"/>
                    </a:lnTo>
                    <a:lnTo>
                      <a:pt x="37" y="184"/>
                    </a:lnTo>
                    <a:lnTo>
                      <a:pt x="24" y="184"/>
                    </a:lnTo>
                    <a:lnTo>
                      <a:pt x="24" y="208"/>
                    </a:lnTo>
                    <a:lnTo>
                      <a:pt x="17" y="208"/>
                    </a:lnTo>
                    <a:lnTo>
                      <a:pt x="17" y="228"/>
                    </a:lnTo>
                    <a:lnTo>
                      <a:pt x="0" y="228"/>
                    </a:lnTo>
                    <a:lnTo>
                      <a:pt x="0" y="1431"/>
                    </a:lnTo>
                    <a:lnTo>
                      <a:pt x="24" y="1431"/>
                    </a:lnTo>
                    <a:lnTo>
                      <a:pt x="24" y="1440"/>
                    </a:lnTo>
                    <a:lnTo>
                      <a:pt x="59" y="1440"/>
                    </a:lnTo>
                    <a:lnTo>
                      <a:pt x="59" y="1446"/>
                    </a:lnTo>
                    <a:lnTo>
                      <a:pt x="96" y="1446"/>
                    </a:lnTo>
                    <a:lnTo>
                      <a:pt x="96" y="1462"/>
                    </a:lnTo>
                    <a:lnTo>
                      <a:pt x="141" y="1462"/>
                    </a:lnTo>
                    <a:lnTo>
                      <a:pt x="141" y="1468"/>
                    </a:lnTo>
                    <a:lnTo>
                      <a:pt x="177" y="1468"/>
                    </a:lnTo>
                    <a:lnTo>
                      <a:pt x="177" y="1477"/>
                    </a:lnTo>
                    <a:lnTo>
                      <a:pt x="213" y="1477"/>
                    </a:lnTo>
                    <a:lnTo>
                      <a:pt x="213" y="1482"/>
                    </a:lnTo>
                    <a:lnTo>
                      <a:pt x="250" y="1482"/>
                    </a:lnTo>
                    <a:lnTo>
                      <a:pt x="250" y="1499"/>
                    </a:lnTo>
                    <a:lnTo>
                      <a:pt x="292" y="1499"/>
                    </a:lnTo>
                    <a:lnTo>
                      <a:pt x="292" y="1505"/>
                    </a:lnTo>
                    <a:lnTo>
                      <a:pt x="329" y="1505"/>
                    </a:lnTo>
                    <a:lnTo>
                      <a:pt x="329" y="1513"/>
                    </a:lnTo>
                    <a:lnTo>
                      <a:pt x="365" y="1513"/>
                    </a:lnTo>
                    <a:lnTo>
                      <a:pt x="365" y="1519"/>
                    </a:lnTo>
                    <a:lnTo>
                      <a:pt x="396" y="1519"/>
                    </a:lnTo>
                    <a:lnTo>
                      <a:pt x="396" y="1536"/>
                    </a:lnTo>
                    <a:lnTo>
                      <a:pt x="475" y="1536"/>
                    </a:lnTo>
                    <a:lnTo>
                      <a:pt x="475" y="1550"/>
                    </a:lnTo>
                    <a:lnTo>
                      <a:pt x="511" y="1550"/>
                    </a:lnTo>
                    <a:lnTo>
                      <a:pt x="511" y="1556"/>
                    </a:lnTo>
                    <a:lnTo>
                      <a:pt x="548" y="1556"/>
                    </a:lnTo>
                    <a:lnTo>
                      <a:pt x="548" y="1565"/>
                    </a:lnTo>
                    <a:lnTo>
                      <a:pt x="592" y="1565"/>
                    </a:lnTo>
                    <a:lnTo>
                      <a:pt x="592" y="1579"/>
                    </a:lnTo>
                    <a:lnTo>
                      <a:pt x="637" y="1579"/>
                    </a:lnTo>
                    <a:lnTo>
                      <a:pt x="637" y="1587"/>
                    </a:lnTo>
                    <a:lnTo>
                      <a:pt x="673" y="1587"/>
                    </a:lnTo>
                    <a:lnTo>
                      <a:pt x="673" y="1594"/>
                    </a:lnTo>
                    <a:lnTo>
                      <a:pt x="710" y="1594"/>
                    </a:lnTo>
                    <a:lnTo>
                      <a:pt x="710" y="1601"/>
                    </a:lnTo>
                    <a:lnTo>
                      <a:pt x="746" y="1601"/>
                    </a:lnTo>
                    <a:lnTo>
                      <a:pt x="746" y="1616"/>
                    </a:lnTo>
                    <a:lnTo>
                      <a:pt x="788" y="1616"/>
                    </a:lnTo>
                    <a:lnTo>
                      <a:pt x="788" y="1624"/>
                    </a:lnTo>
                    <a:lnTo>
                      <a:pt x="825" y="1624"/>
                    </a:lnTo>
                    <a:lnTo>
                      <a:pt x="825" y="1638"/>
                    </a:lnTo>
                    <a:lnTo>
                      <a:pt x="898" y="1638"/>
                    </a:lnTo>
                    <a:lnTo>
                      <a:pt x="898" y="1647"/>
                    </a:lnTo>
                    <a:lnTo>
                      <a:pt x="927" y="1647"/>
                    </a:lnTo>
                    <a:lnTo>
                      <a:pt x="927" y="1653"/>
                    </a:lnTo>
                    <a:lnTo>
                      <a:pt x="979" y="1653"/>
                    </a:lnTo>
                    <a:lnTo>
                      <a:pt x="979" y="1667"/>
                    </a:lnTo>
                    <a:lnTo>
                      <a:pt x="1016" y="1667"/>
                    </a:lnTo>
                    <a:lnTo>
                      <a:pt x="1016" y="1675"/>
                    </a:lnTo>
                    <a:lnTo>
                      <a:pt x="1044" y="1675"/>
                    </a:lnTo>
                    <a:lnTo>
                      <a:pt x="1044" y="1684"/>
                    </a:lnTo>
                    <a:lnTo>
                      <a:pt x="1080" y="1684"/>
                    </a:lnTo>
                    <a:lnTo>
                      <a:pt x="1080" y="1698"/>
                    </a:lnTo>
                    <a:lnTo>
                      <a:pt x="1131" y="1698"/>
                    </a:lnTo>
                    <a:lnTo>
                      <a:pt x="1131" y="1704"/>
                    </a:lnTo>
                    <a:lnTo>
                      <a:pt x="1162" y="1704"/>
                    </a:lnTo>
                    <a:lnTo>
                      <a:pt x="1162" y="1712"/>
                    </a:lnTo>
                    <a:lnTo>
                      <a:pt x="1197" y="1712"/>
                    </a:lnTo>
                    <a:lnTo>
                      <a:pt x="1197" y="1720"/>
                    </a:lnTo>
                    <a:lnTo>
                      <a:pt x="1234" y="1720"/>
                    </a:lnTo>
                    <a:lnTo>
                      <a:pt x="1234" y="1735"/>
                    </a:lnTo>
                    <a:lnTo>
                      <a:pt x="1277" y="1735"/>
                    </a:lnTo>
                    <a:lnTo>
                      <a:pt x="1277" y="1741"/>
                    </a:lnTo>
                    <a:lnTo>
                      <a:pt x="1313" y="1741"/>
                    </a:lnTo>
                    <a:lnTo>
                      <a:pt x="1313" y="1757"/>
                    </a:lnTo>
                    <a:lnTo>
                      <a:pt x="1386" y="1757"/>
                    </a:lnTo>
                    <a:lnTo>
                      <a:pt x="1386" y="1763"/>
                    </a:lnTo>
                    <a:lnTo>
                      <a:pt x="1430" y="1763"/>
                    </a:lnTo>
                    <a:lnTo>
                      <a:pt x="1430" y="1772"/>
                    </a:lnTo>
                    <a:lnTo>
                      <a:pt x="1467" y="1772"/>
                    </a:lnTo>
                    <a:lnTo>
                      <a:pt x="1467" y="1786"/>
                    </a:lnTo>
                    <a:lnTo>
                      <a:pt x="1504" y="1786"/>
                    </a:lnTo>
                    <a:lnTo>
                      <a:pt x="1504" y="1794"/>
                    </a:lnTo>
                    <a:lnTo>
                      <a:pt x="1545" y="1794"/>
                    </a:lnTo>
                    <a:lnTo>
                      <a:pt x="1545" y="1800"/>
                    </a:lnTo>
                    <a:lnTo>
                      <a:pt x="1582" y="1800"/>
                    </a:lnTo>
                    <a:lnTo>
                      <a:pt x="1582" y="1814"/>
                    </a:lnTo>
                    <a:lnTo>
                      <a:pt x="1619" y="1814"/>
                    </a:lnTo>
                    <a:lnTo>
                      <a:pt x="1619" y="1823"/>
                    </a:lnTo>
                    <a:lnTo>
                      <a:pt x="1663" y="1823"/>
                    </a:lnTo>
                    <a:lnTo>
                      <a:pt x="1663" y="1829"/>
                    </a:lnTo>
                    <a:lnTo>
                      <a:pt x="1700" y="1829"/>
                    </a:lnTo>
                    <a:lnTo>
                      <a:pt x="1700" y="1845"/>
                    </a:lnTo>
                    <a:lnTo>
                      <a:pt x="1728" y="1845"/>
                    </a:lnTo>
                    <a:lnTo>
                      <a:pt x="1728" y="1851"/>
                    </a:lnTo>
                    <a:lnTo>
                      <a:pt x="1780" y="1851"/>
                    </a:lnTo>
                    <a:lnTo>
                      <a:pt x="1780" y="1845"/>
                    </a:lnTo>
                    <a:lnTo>
                      <a:pt x="1787" y="1845"/>
                    </a:lnTo>
                    <a:lnTo>
                      <a:pt x="1787" y="1800"/>
                    </a:lnTo>
                    <a:lnTo>
                      <a:pt x="1795" y="1800"/>
                    </a:lnTo>
                    <a:lnTo>
                      <a:pt x="1795" y="1772"/>
                    </a:lnTo>
                    <a:lnTo>
                      <a:pt x="1800" y="1772"/>
                    </a:lnTo>
                    <a:lnTo>
                      <a:pt x="1800" y="1757"/>
                    </a:lnTo>
                    <a:lnTo>
                      <a:pt x="1817" y="1757"/>
                    </a:lnTo>
                    <a:lnTo>
                      <a:pt x="1817" y="1712"/>
                    </a:lnTo>
                    <a:lnTo>
                      <a:pt x="1823" y="1712"/>
                    </a:lnTo>
                    <a:lnTo>
                      <a:pt x="1823" y="1684"/>
                    </a:lnTo>
                    <a:lnTo>
                      <a:pt x="1837" y="1684"/>
                    </a:lnTo>
                    <a:lnTo>
                      <a:pt x="1837" y="1667"/>
                    </a:lnTo>
                    <a:lnTo>
                      <a:pt x="1845" y="1667"/>
                    </a:lnTo>
                    <a:lnTo>
                      <a:pt x="1845" y="1638"/>
                    </a:lnTo>
                    <a:lnTo>
                      <a:pt x="1854" y="1638"/>
                    </a:lnTo>
                    <a:lnTo>
                      <a:pt x="1854" y="1624"/>
                    </a:lnTo>
                    <a:lnTo>
                      <a:pt x="1859" y="1624"/>
                    </a:lnTo>
                    <a:lnTo>
                      <a:pt x="1859" y="406"/>
                    </a:lnTo>
                    <a:lnTo>
                      <a:pt x="1854" y="406"/>
                    </a:lnTo>
                    <a:lnTo>
                      <a:pt x="1854" y="391"/>
                    </a:lnTo>
                    <a:lnTo>
                      <a:pt x="1817" y="391"/>
                    </a:lnTo>
                    <a:lnTo>
                      <a:pt x="1817" y="384"/>
                    </a:lnTo>
                    <a:lnTo>
                      <a:pt x="1780" y="384"/>
                    </a:lnTo>
                    <a:lnTo>
                      <a:pt x="1780" y="375"/>
                    </a:lnTo>
                    <a:lnTo>
                      <a:pt x="1728" y="375"/>
                    </a:lnTo>
                    <a:lnTo>
                      <a:pt x="1728" y="369"/>
                    </a:lnTo>
                    <a:lnTo>
                      <a:pt x="1700" y="369"/>
                    </a:lnTo>
                    <a:lnTo>
                      <a:pt x="1700" y="355"/>
                    </a:lnTo>
                    <a:lnTo>
                      <a:pt x="1649" y="355"/>
                    </a:lnTo>
                    <a:lnTo>
                      <a:pt x="1649" y="347"/>
                    </a:lnTo>
                    <a:lnTo>
                      <a:pt x="1613" y="347"/>
                    </a:lnTo>
                    <a:lnTo>
                      <a:pt x="1613" y="338"/>
                    </a:lnTo>
                    <a:lnTo>
                      <a:pt x="1567" y="338"/>
                    </a:lnTo>
                    <a:lnTo>
                      <a:pt x="1567" y="332"/>
                    </a:lnTo>
                    <a:lnTo>
                      <a:pt x="1532" y="332"/>
                    </a:lnTo>
                    <a:lnTo>
                      <a:pt x="1532" y="324"/>
                    </a:lnTo>
                    <a:lnTo>
                      <a:pt x="1489" y="324"/>
                    </a:lnTo>
                    <a:lnTo>
                      <a:pt x="1489" y="318"/>
                    </a:lnTo>
                    <a:lnTo>
                      <a:pt x="1452" y="318"/>
                    </a:lnTo>
                    <a:lnTo>
                      <a:pt x="1452" y="310"/>
                    </a:lnTo>
                    <a:lnTo>
                      <a:pt x="1408" y="310"/>
                    </a:lnTo>
                    <a:lnTo>
                      <a:pt x="1408" y="296"/>
                    </a:lnTo>
                    <a:lnTo>
                      <a:pt x="1371" y="296"/>
                    </a:lnTo>
                    <a:lnTo>
                      <a:pt x="1371" y="287"/>
                    </a:lnTo>
                    <a:lnTo>
                      <a:pt x="1327" y="287"/>
                    </a:lnTo>
                    <a:lnTo>
                      <a:pt x="1327" y="272"/>
                    </a:lnTo>
                    <a:lnTo>
                      <a:pt x="1249" y="272"/>
                    </a:lnTo>
                    <a:lnTo>
                      <a:pt x="1249" y="259"/>
                    </a:lnTo>
                    <a:lnTo>
                      <a:pt x="1212" y="259"/>
                    </a:lnTo>
                    <a:lnTo>
                      <a:pt x="1212" y="250"/>
                    </a:lnTo>
                    <a:lnTo>
                      <a:pt x="1175" y="250"/>
                    </a:lnTo>
                    <a:lnTo>
                      <a:pt x="1175" y="236"/>
                    </a:lnTo>
                    <a:lnTo>
                      <a:pt x="1131" y="236"/>
                    </a:lnTo>
                    <a:lnTo>
                      <a:pt x="1131" y="228"/>
                    </a:lnTo>
                    <a:lnTo>
                      <a:pt x="1094" y="228"/>
                    </a:lnTo>
                    <a:lnTo>
                      <a:pt x="1094" y="222"/>
                    </a:lnTo>
                    <a:lnTo>
                      <a:pt x="1044" y="222"/>
                    </a:lnTo>
                    <a:lnTo>
                      <a:pt x="1044" y="213"/>
                    </a:lnTo>
                    <a:lnTo>
                      <a:pt x="1016" y="213"/>
                    </a:lnTo>
                    <a:lnTo>
                      <a:pt x="1016" y="208"/>
                    </a:lnTo>
                    <a:lnTo>
                      <a:pt x="962" y="208"/>
                    </a:lnTo>
                    <a:lnTo>
                      <a:pt x="962" y="199"/>
                    </a:lnTo>
                    <a:lnTo>
                      <a:pt x="927" y="199"/>
                    </a:lnTo>
                    <a:lnTo>
                      <a:pt x="927" y="184"/>
                    </a:lnTo>
                    <a:lnTo>
                      <a:pt x="884" y="184"/>
                    </a:lnTo>
                    <a:lnTo>
                      <a:pt x="884" y="177"/>
                    </a:lnTo>
                    <a:lnTo>
                      <a:pt x="847" y="177"/>
                    </a:lnTo>
                    <a:lnTo>
                      <a:pt x="847" y="171"/>
                    </a:lnTo>
                    <a:lnTo>
                      <a:pt x="803" y="171"/>
                    </a:lnTo>
                    <a:lnTo>
                      <a:pt x="803" y="154"/>
                    </a:lnTo>
                    <a:lnTo>
                      <a:pt x="766" y="154"/>
                    </a:lnTo>
                    <a:lnTo>
                      <a:pt x="766" y="148"/>
                    </a:lnTo>
                    <a:lnTo>
                      <a:pt x="724" y="148"/>
                    </a:lnTo>
                    <a:lnTo>
                      <a:pt x="724" y="140"/>
                    </a:lnTo>
                    <a:lnTo>
                      <a:pt x="687" y="140"/>
                    </a:lnTo>
                    <a:lnTo>
                      <a:pt x="687" y="133"/>
                    </a:lnTo>
                    <a:lnTo>
                      <a:pt x="642" y="133"/>
                    </a:lnTo>
                    <a:lnTo>
                      <a:pt x="642" y="118"/>
                    </a:lnTo>
                    <a:lnTo>
                      <a:pt x="607" y="118"/>
                    </a:lnTo>
                    <a:lnTo>
                      <a:pt x="607" y="111"/>
                    </a:lnTo>
                    <a:lnTo>
                      <a:pt x="527" y="111"/>
                    </a:lnTo>
                    <a:lnTo>
                      <a:pt x="527" y="96"/>
                    </a:lnTo>
                    <a:lnTo>
                      <a:pt x="475" y="96"/>
                    </a:lnTo>
                    <a:lnTo>
                      <a:pt x="475" y="89"/>
                    </a:lnTo>
                    <a:lnTo>
                      <a:pt x="446" y="89"/>
                    </a:lnTo>
                    <a:lnTo>
                      <a:pt x="446" y="80"/>
                    </a:lnTo>
                    <a:lnTo>
                      <a:pt x="396" y="80"/>
                    </a:lnTo>
                    <a:lnTo>
                      <a:pt x="396" y="66"/>
                    </a:lnTo>
                    <a:lnTo>
                      <a:pt x="365" y="66"/>
                    </a:lnTo>
                    <a:lnTo>
                      <a:pt x="365" y="59"/>
                    </a:lnTo>
                    <a:lnTo>
                      <a:pt x="315" y="59"/>
                    </a:lnTo>
                    <a:lnTo>
                      <a:pt x="315" y="52"/>
                    </a:lnTo>
                    <a:lnTo>
                      <a:pt x="278" y="52"/>
                    </a:lnTo>
                    <a:lnTo>
                      <a:pt x="278" y="37"/>
                    </a:lnTo>
                    <a:lnTo>
                      <a:pt x="235" y="37"/>
                    </a:lnTo>
                    <a:lnTo>
                      <a:pt x="235" y="28"/>
                    </a:lnTo>
                    <a:lnTo>
                      <a:pt x="200" y="28"/>
                    </a:lnTo>
                    <a:lnTo>
                      <a:pt x="200" y="23"/>
                    </a:lnTo>
                    <a:lnTo>
                      <a:pt x="163" y="23"/>
                    </a:lnTo>
                    <a:lnTo>
                      <a:pt x="163" y="15"/>
                    </a:lnTo>
                    <a:lnTo>
                      <a:pt x="118" y="15"/>
                    </a:lnTo>
                    <a:lnTo>
                      <a:pt x="118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202A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923;p10">
                <a:extLst>
                  <a:ext uri="{FF2B5EF4-FFF2-40B4-BE49-F238E27FC236}">
                    <a16:creationId xmlns:a16="http://schemas.microsoft.com/office/drawing/2014/main" id="{41DD3834-818B-8045-B636-A365893D3DDF}"/>
                  </a:ext>
                </a:extLst>
              </p:cNvPr>
              <p:cNvSpPr/>
              <p:nvPr/>
            </p:nvSpPr>
            <p:spPr>
              <a:xfrm>
                <a:off x="3932" y="1912"/>
                <a:ext cx="173" cy="134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741" extrusionOk="0">
                    <a:moveTo>
                      <a:pt x="0" y="0"/>
                    </a:moveTo>
                    <a:lnTo>
                      <a:pt x="0" y="1387"/>
                    </a:lnTo>
                    <a:lnTo>
                      <a:pt x="22" y="1387"/>
                    </a:lnTo>
                    <a:lnTo>
                      <a:pt x="22" y="1403"/>
                    </a:lnTo>
                    <a:lnTo>
                      <a:pt x="67" y="1403"/>
                    </a:lnTo>
                    <a:lnTo>
                      <a:pt x="67" y="1409"/>
                    </a:lnTo>
                    <a:lnTo>
                      <a:pt x="103" y="1409"/>
                    </a:lnTo>
                    <a:lnTo>
                      <a:pt x="103" y="1418"/>
                    </a:lnTo>
                    <a:lnTo>
                      <a:pt x="139" y="1418"/>
                    </a:lnTo>
                    <a:lnTo>
                      <a:pt x="139" y="1423"/>
                    </a:lnTo>
                    <a:lnTo>
                      <a:pt x="176" y="1423"/>
                    </a:lnTo>
                    <a:lnTo>
                      <a:pt x="176" y="1440"/>
                    </a:lnTo>
                    <a:lnTo>
                      <a:pt x="218" y="1440"/>
                    </a:lnTo>
                    <a:lnTo>
                      <a:pt x="218" y="1446"/>
                    </a:lnTo>
                    <a:lnTo>
                      <a:pt x="255" y="1446"/>
                    </a:lnTo>
                    <a:lnTo>
                      <a:pt x="255" y="1454"/>
                    </a:lnTo>
                    <a:lnTo>
                      <a:pt x="291" y="1454"/>
                    </a:lnTo>
                    <a:lnTo>
                      <a:pt x="291" y="1460"/>
                    </a:lnTo>
                    <a:lnTo>
                      <a:pt x="322" y="1460"/>
                    </a:lnTo>
                    <a:lnTo>
                      <a:pt x="322" y="1477"/>
                    </a:lnTo>
                    <a:lnTo>
                      <a:pt x="401" y="1477"/>
                    </a:lnTo>
                    <a:lnTo>
                      <a:pt x="401" y="1491"/>
                    </a:lnTo>
                    <a:lnTo>
                      <a:pt x="437" y="1491"/>
                    </a:lnTo>
                    <a:lnTo>
                      <a:pt x="437" y="1497"/>
                    </a:lnTo>
                    <a:lnTo>
                      <a:pt x="474" y="1497"/>
                    </a:lnTo>
                    <a:lnTo>
                      <a:pt x="474" y="1506"/>
                    </a:lnTo>
                    <a:lnTo>
                      <a:pt x="518" y="1506"/>
                    </a:lnTo>
                    <a:lnTo>
                      <a:pt x="518" y="1520"/>
                    </a:lnTo>
                    <a:lnTo>
                      <a:pt x="563" y="1520"/>
                    </a:lnTo>
                    <a:lnTo>
                      <a:pt x="563" y="1528"/>
                    </a:lnTo>
                    <a:lnTo>
                      <a:pt x="599" y="1528"/>
                    </a:lnTo>
                    <a:lnTo>
                      <a:pt x="599" y="1535"/>
                    </a:lnTo>
                    <a:lnTo>
                      <a:pt x="636" y="1535"/>
                    </a:lnTo>
                    <a:lnTo>
                      <a:pt x="636" y="1542"/>
                    </a:lnTo>
                    <a:lnTo>
                      <a:pt x="672" y="1542"/>
                    </a:lnTo>
                    <a:lnTo>
                      <a:pt x="672" y="1557"/>
                    </a:lnTo>
                    <a:lnTo>
                      <a:pt x="714" y="1557"/>
                    </a:lnTo>
                    <a:lnTo>
                      <a:pt x="714" y="1565"/>
                    </a:lnTo>
                    <a:lnTo>
                      <a:pt x="751" y="1565"/>
                    </a:lnTo>
                    <a:lnTo>
                      <a:pt x="751" y="1579"/>
                    </a:lnTo>
                    <a:lnTo>
                      <a:pt x="824" y="1579"/>
                    </a:lnTo>
                    <a:lnTo>
                      <a:pt x="824" y="1588"/>
                    </a:lnTo>
                    <a:lnTo>
                      <a:pt x="853" y="1588"/>
                    </a:lnTo>
                    <a:lnTo>
                      <a:pt x="853" y="1594"/>
                    </a:lnTo>
                    <a:lnTo>
                      <a:pt x="905" y="1594"/>
                    </a:lnTo>
                    <a:lnTo>
                      <a:pt x="905" y="1608"/>
                    </a:lnTo>
                    <a:lnTo>
                      <a:pt x="942" y="1608"/>
                    </a:lnTo>
                    <a:lnTo>
                      <a:pt x="942" y="1616"/>
                    </a:lnTo>
                    <a:lnTo>
                      <a:pt x="970" y="1616"/>
                    </a:lnTo>
                    <a:lnTo>
                      <a:pt x="970" y="1625"/>
                    </a:lnTo>
                    <a:lnTo>
                      <a:pt x="1006" y="1625"/>
                    </a:lnTo>
                    <a:lnTo>
                      <a:pt x="1006" y="1639"/>
                    </a:lnTo>
                    <a:lnTo>
                      <a:pt x="1057" y="1639"/>
                    </a:lnTo>
                    <a:lnTo>
                      <a:pt x="1057" y="1645"/>
                    </a:lnTo>
                    <a:lnTo>
                      <a:pt x="1088" y="1645"/>
                    </a:lnTo>
                    <a:lnTo>
                      <a:pt x="1088" y="1653"/>
                    </a:lnTo>
                    <a:lnTo>
                      <a:pt x="1123" y="1653"/>
                    </a:lnTo>
                    <a:lnTo>
                      <a:pt x="1123" y="1661"/>
                    </a:lnTo>
                    <a:lnTo>
                      <a:pt x="1160" y="1661"/>
                    </a:lnTo>
                    <a:lnTo>
                      <a:pt x="1160" y="1676"/>
                    </a:lnTo>
                    <a:lnTo>
                      <a:pt x="1203" y="1676"/>
                    </a:lnTo>
                    <a:lnTo>
                      <a:pt x="1203" y="1682"/>
                    </a:lnTo>
                    <a:lnTo>
                      <a:pt x="1239" y="1682"/>
                    </a:lnTo>
                    <a:lnTo>
                      <a:pt x="1239" y="1698"/>
                    </a:lnTo>
                    <a:lnTo>
                      <a:pt x="1312" y="1698"/>
                    </a:lnTo>
                    <a:lnTo>
                      <a:pt x="1312" y="1704"/>
                    </a:lnTo>
                    <a:lnTo>
                      <a:pt x="1356" y="1704"/>
                    </a:lnTo>
                    <a:lnTo>
                      <a:pt x="1356" y="1713"/>
                    </a:lnTo>
                    <a:lnTo>
                      <a:pt x="1393" y="1713"/>
                    </a:lnTo>
                    <a:lnTo>
                      <a:pt x="1393" y="1727"/>
                    </a:lnTo>
                    <a:lnTo>
                      <a:pt x="1430" y="1727"/>
                    </a:lnTo>
                    <a:lnTo>
                      <a:pt x="1430" y="1735"/>
                    </a:lnTo>
                    <a:lnTo>
                      <a:pt x="1471" y="1735"/>
                    </a:lnTo>
                    <a:lnTo>
                      <a:pt x="1471" y="1741"/>
                    </a:lnTo>
                    <a:lnTo>
                      <a:pt x="1721" y="1741"/>
                    </a:lnTo>
                    <a:lnTo>
                      <a:pt x="1721" y="1713"/>
                    </a:lnTo>
                    <a:lnTo>
                      <a:pt x="1726" y="1713"/>
                    </a:lnTo>
                    <a:lnTo>
                      <a:pt x="1726" y="325"/>
                    </a:lnTo>
                    <a:lnTo>
                      <a:pt x="1706" y="325"/>
                    </a:lnTo>
                    <a:lnTo>
                      <a:pt x="1706" y="316"/>
                    </a:lnTo>
                    <a:lnTo>
                      <a:pt x="1654" y="316"/>
                    </a:lnTo>
                    <a:lnTo>
                      <a:pt x="1654" y="310"/>
                    </a:lnTo>
                    <a:lnTo>
                      <a:pt x="1626" y="310"/>
                    </a:lnTo>
                    <a:lnTo>
                      <a:pt x="1626" y="296"/>
                    </a:lnTo>
                    <a:lnTo>
                      <a:pt x="1575" y="296"/>
                    </a:lnTo>
                    <a:lnTo>
                      <a:pt x="1575" y="288"/>
                    </a:lnTo>
                    <a:lnTo>
                      <a:pt x="1539" y="288"/>
                    </a:lnTo>
                    <a:lnTo>
                      <a:pt x="1539" y="279"/>
                    </a:lnTo>
                    <a:lnTo>
                      <a:pt x="1493" y="279"/>
                    </a:lnTo>
                    <a:lnTo>
                      <a:pt x="1493" y="273"/>
                    </a:lnTo>
                    <a:lnTo>
                      <a:pt x="1458" y="273"/>
                    </a:lnTo>
                    <a:lnTo>
                      <a:pt x="1458" y="265"/>
                    </a:lnTo>
                    <a:lnTo>
                      <a:pt x="1415" y="265"/>
                    </a:lnTo>
                    <a:lnTo>
                      <a:pt x="1415" y="259"/>
                    </a:lnTo>
                    <a:lnTo>
                      <a:pt x="1378" y="259"/>
                    </a:lnTo>
                    <a:lnTo>
                      <a:pt x="1378" y="251"/>
                    </a:lnTo>
                    <a:lnTo>
                      <a:pt x="1334" y="251"/>
                    </a:lnTo>
                    <a:lnTo>
                      <a:pt x="1334" y="237"/>
                    </a:lnTo>
                    <a:lnTo>
                      <a:pt x="1297" y="237"/>
                    </a:lnTo>
                    <a:lnTo>
                      <a:pt x="1297" y="228"/>
                    </a:lnTo>
                    <a:lnTo>
                      <a:pt x="1253" y="228"/>
                    </a:lnTo>
                    <a:lnTo>
                      <a:pt x="1253" y="213"/>
                    </a:lnTo>
                    <a:lnTo>
                      <a:pt x="1175" y="213"/>
                    </a:lnTo>
                    <a:lnTo>
                      <a:pt x="1175" y="200"/>
                    </a:lnTo>
                    <a:lnTo>
                      <a:pt x="1138" y="200"/>
                    </a:lnTo>
                    <a:lnTo>
                      <a:pt x="1138" y="191"/>
                    </a:lnTo>
                    <a:lnTo>
                      <a:pt x="1101" y="191"/>
                    </a:lnTo>
                    <a:lnTo>
                      <a:pt x="1101" y="177"/>
                    </a:lnTo>
                    <a:lnTo>
                      <a:pt x="1057" y="177"/>
                    </a:lnTo>
                    <a:lnTo>
                      <a:pt x="1057" y="169"/>
                    </a:lnTo>
                    <a:lnTo>
                      <a:pt x="1020" y="169"/>
                    </a:lnTo>
                    <a:lnTo>
                      <a:pt x="1020" y="163"/>
                    </a:lnTo>
                    <a:lnTo>
                      <a:pt x="970" y="163"/>
                    </a:lnTo>
                    <a:lnTo>
                      <a:pt x="970" y="154"/>
                    </a:lnTo>
                    <a:lnTo>
                      <a:pt x="942" y="154"/>
                    </a:lnTo>
                    <a:lnTo>
                      <a:pt x="942" y="149"/>
                    </a:lnTo>
                    <a:lnTo>
                      <a:pt x="888" y="149"/>
                    </a:lnTo>
                    <a:lnTo>
                      <a:pt x="888" y="140"/>
                    </a:lnTo>
                    <a:lnTo>
                      <a:pt x="853" y="140"/>
                    </a:lnTo>
                    <a:lnTo>
                      <a:pt x="853" y="125"/>
                    </a:lnTo>
                    <a:lnTo>
                      <a:pt x="810" y="125"/>
                    </a:lnTo>
                    <a:lnTo>
                      <a:pt x="810" y="118"/>
                    </a:lnTo>
                    <a:lnTo>
                      <a:pt x="773" y="118"/>
                    </a:lnTo>
                    <a:lnTo>
                      <a:pt x="773" y="112"/>
                    </a:lnTo>
                    <a:lnTo>
                      <a:pt x="729" y="112"/>
                    </a:lnTo>
                    <a:lnTo>
                      <a:pt x="729" y="95"/>
                    </a:lnTo>
                    <a:lnTo>
                      <a:pt x="692" y="95"/>
                    </a:lnTo>
                    <a:lnTo>
                      <a:pt x="692" y="89"/>
                    </a:lnTo>
                    <a:lnTo>
                      <a:pt x="650" y="89"/>
                    </a:lnTo>
                    <a:lnTo>
                      <a:pt x="650" y="81"/>
                    </a:lnTo>
                    <a:lnTo>
                      <a:pt x="613" y="81"/>
                    </a:lnTo>
                    <a:lnTo>
                      <a:pt x="613" y="74"/>
                    </a:lnTo>
                    <a:lnTo>
                      <a:pt x="568" y="74"/>
                    </a:lnTo>
                    <a:lnTo>
                      <a:pt x="568" y="59"/>
                    </a:lnTo>
                    <a:lnTo>
                      <a:pt x="533" y="59"/>
                    </a:lnTo>
                    <a:lnTo>
                      <a:pt x="533" y="52"/>
                    </a:lnTo>
                    <a:lnTo>
                      <a:pt x="453" y="52"/>
                    </a:lnTo>
                    <a:lnTo>
                      <a:pt x="453" y="37"/>
                    </a:lnTo>
                    <a:lnTo>
                      <a:pt x="401" y="37"/>
                    </a:lnTo>
                    <a:lnTo>
                      <a:pt x="401" y="30"/>
                    </a:lnTo>
                    <a:lnTo>
                      <a:pt x="372" y="30"/>
                    </a:lnTo>
                    <a:lnTo>
                      <a:pt x="372" y="21"/>
                    </a:lnTo>
                    <a:lnTo>
                      <a:pt x="322" y="21"/>
                    </a:lnTo>
                    <a:lnTo>
                      <a:pt x="322" y="7"/>
                    </a:lnTo>
                    <a:lnTo>
                      <a:pt x="291" y="7"/>
                    </a:lnTo>
                    <a:lnTo>
                      <a:pt x="2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9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924;p10">
                <a:extLst>
                  <a:ext uri="{FF2B5EF4-FFF2-40B4-BE49-F238E27FC236}">
                    <a16:creationId xmlns:a16="http://schemas.microsoft.com/office/drawing/2014/main" id="{42D3BE15-E8A8-FF4B-A73E-37BE6E18360E}"/>
                  </a:ext>
                </a:extLst>
              </p:cNvPr>
              <p:cNvSpPr/>
              <p:nvPr/>
            </p:nvSpPr>
            <p:spPr>
              <a:xfrm>
                <a:off x="3939" y="1916"/>
                <a:ext cx="158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617" extrusionOk="0">
                    <a:moveTo>
                      <a:pt x="0" y="0"/>
                    </a:moveTo>
                    <a:lnTo>
                      <a:pt x="0" y="1350"/>
                    </a:lnTo>
                    <a:lnTo>
                      <a:pt x="36" y="1350"/>
                    </a:lnTo>
                    <a:lnTo>
                      <a:pt x="36" y="1359"/>
                    </a:lnTo>
                    <a:lnTo>
                      <a:pt x="72" y="1359"/>
                    </a:lnTo>
                    <a:lnTo>
                      <a:pt x="72" y="1364"/>
                    </a:lnTo>
                    <a:lnTo>
                      <a:pt x="109" y="1364"/>
                    </a:lnTo>
                    <a:lnTo>
                      <a:pt x="109" y="1381"/>
                    </a:lnTo>
                    <a:lnTo>
                      <a:pt x="151" y="1381"/>
                    </a:lnTo>
                    <a:lnTo>
                      <a:pt x="151" y="1387"/>
                    </a:lnTo>
                    <a:lnTo>
                      <a:pt x="188" y="1387"/>
                    </a:lnTo>
                    <a:lnTo>
                      <a:pt x="188" y="1395"/>
                    </a:lnTo>
                    <a:lnTo>
                      <a:pt x="224" y="1395"/>
                    </a:lnTo>
                    <a:lnTo>
                      <a:pt x="224" y="1401"/>
                    </a:lnTo>
                    <a:lnTo>
                      <a:pt x="255" y="1401"/>
                    </a:lnTo>
                    <a:lnTo>
                      <a:pt x="255" y="1418"/>
                    </a:lnTo>
                    <a:lnTo>
                      <a:pt x="334" y="1418"/>
                    </a:lnTo>
                    <a:lnTo>
                      <a:pt x="334" y="1432"/>
                    </a:lnTo>
                    <a:lnTo>
                      <a:pt x="370" y="1432"/>
                    </a:lnTo>
                    <a:lnTo>
                      <a:pt x="370" y="1438"/>
                    </a:lnTo>
                    <a:lnTo>
                      <a:pt x="407" y="1438"/>
                    </a:lnTo>
                    <a:lnTo>
                      <a:pt x="407" y="1447"/>
                    </a:lnTo>
                    <a:lnTo>
                      <a:pt x="451" y="1447"/>
                    </a:lnTo>
                    <a:lnTo>
                      <a:pt x="451" y="1461"/>
                    </a:lnTo>
                    <a:lnTo>
                      <a:pt x="496" y="1461"/>
                    </a:lnTo>
                    <a:lnTo>
                      <a:pt x="496" y="1469"/>
                    </a:lnTo>
                    <a:lnTo>
                      <a:pt x="532" y="1469"/>
                    </a:lnTo>
                    <a:lnTo>
                      <a:pt x="532" y="1476"/>
                    </a:lnTo>
                    <a:lnTo>
                      <a:pt x="569" y="1476"/>
                    </a:lnTo>
                    <a:lnTo>
                      <a:pt x="569" y="1483"/>
                    </a:lnTo>
                    <a:lnTo>
                      <a:pt x="605" y="1483"/>
                    </a:lnTo>
                    <a:lnTo>
                      <a:pt x="605" y="1498"/>
                    </a:lnTo>
                    <a:lnTo>
                      <a:pt x="647" y="1498"/>
                    </a:lnTo>
                    <a:lnTo>
                      <a:pt x="647" y="1506"/>
                    </a:lnTo>
                    <a:lnTo>
                      <a:pt x="684" y="1506"/>
                    </a:lnTo>
                    <a:lnTo>
                      <a:pt x="684" y="1520"/>
                    </a:lnTo>
                    <a:lnTo>
                      <a:pt x="757" y="1520"/>
                    </a:lnTo>
                    <a:lnTo>
                      <a:pt x="757" y="1529"/>
                    </a:lnTo>
                    <a:lnTo>
                      <a:pt x="786" y="1529"/>
                    </a:lnTo>
                    <a:lnTo>
                      <a:pt x="786" y="1535"/>
                    </a:lnTo>
                    <a:lnTo>
                      <a:pt x="838" y="1535"/>
                    </a:lnTo>
                    <a:lnTo>
                      <a:pt x="838" y="1549"/>
                    </a:lnTo>
                    <a:lnTo>
                      <a:pt x="875" y="1549"/>
                    </a:lnTo>
                    <a:lnTo>
                      <a:pt x="875" y="1557"/>
                    </a:lnTo>
                    <a:lnTo>
                      <a:pt x="903" y="1557"/>
                    </a:lnTo>
                    <a:lnTo>
                      <a:pt x="903" y="1566"/>
                    </a:lnTo>
                    <a:lnTo>
                      <a:pt x="939" y="1566"/>
                    </a:lnTo>
                    <a:lnTo>
                      <a:pt x="939" y="1580"/>
                    </a:lnTo>
                    <a:lnTo>
                      <a:pt x="990" y="1580"/>
                    </a:lnTo>
                    <a:lnTo>
                      <a:pt x="990" y="1586"/>
                    </a:lnTo>
                    <a:lnTo>
                      <a:pt x="1021" y="1586"/>
                    </a:lnTo>
                    <a:lnTo>
                      <a:pt x="1021" y="1594"/>
                    </a:lnTo>
                    <a:lnTo>
                      <a:pt x="1056" y="1594"/>
                    </a:lnTo>
                    <a:lnTo>
                      <a:pt x="1056" y="1602"/>
                    </a:lnTo>
                    <a:lnTo>
                      <a:pt x="1093" y="1602"/>
                    </a:lnTo>
                    <a:lnTo>
                      <a:pt x="1093" y="1617"/>
                    </a:lnTo>
                    <a:lnTo>
                      <a:pt x="1587" y="1617"/>
                    </a:lnTo>
                    <a:lnTo>
                      <a:pt x="1587" y="251"/>
                    </a:lnTo>
                    <a:lnTo>
                      <a:pt x="1559" y="251"/>
                    </a:lnTo>
                    <a:lnTo>
                      <a:pt x="1559" y="237"/>
                    </a:lnTo>
                    <a:lnTo>
                      <a:pt x="1508" y="237"/>
                    </a:lnTo>
                    <a:lnTo>
                      <a:pt x="1508" y="229"/>
                    </a:lnTo>
                    <a:lnTo>
                      <a:pt x="1472" y="229"/>
                    </a:lnTo>
                    <a:lnTo>
                      <a:pt x="1472" y="220"/>
                    </a:lnTo>
                    <a:lnTo>
                      <a:pt x="1426" y="220"/>
                    </a:lnTo>
                    <a:lnTo>
                      <a:pt x="1426" y="214"/>
                    </a:lnTo>
                    <a:lnTo>
                      <a:pt x="1391" y="214"/>
                    </a:lnTo>
                    <a:lnTo>
                      <a:pt x="1391" y="206"/>
                    </a:lnTo>
                    <a:lnTo>
                      <a:pt x="1348" y="206"/>
                    </a:lnTo>
                    <a:lnTo>
                      <a:pt x="1348" y="200"/>
                    </a:lnTo>
                    <a:lnTo>
                      <a:pt x="1311" y="200"/>
                    </a:lnTo>
                    <a:lnTo>
                      <a:pt x="1311" y="192"/>
                    </a:lnTo>
                    <a:lnTo>
                      <a:pt x="1267" y="192"/>
                    </a:lnTo>
                    <a:lnTo>
                      <a:pt x="1267" y="178"/>
                    </a:lnTo>
                    <a:lnTo>
                      <a:pt x="1230" y="178"/>
                    </a:lnTo>
                    <a:lnTo>
                      <a:pt x="1230" y="169"/>
                    </a:lnTo>
                    <a:lnTo>
                      <a:pt x="1186" y="169"/>
                    </a:lnTo>
                    <a:lnTo>
                      <a:pt x="1186" y="154"/>
                    </a:lnTo>
                    <a:lnTo>
                      <a:pt x="1108" y="154"/>
                    </a:lnTo>
                    <a:lnTo>
                      <a:pt x="1108" y="141"/>
                    </a:lnTo>
                    <a:lnTo>
                      <a:pt x="1071" y="141"/>
                    </a:lnTo>
                    <a:lnTo>
                      <a:pt x="1071" y="132"/>
                    </a:lnTo>
                    <a:lnTo>
                      <a:pt x="1034" y="132"/>
                    </a:lnTo>
                    <a:lnTo>
                      <a:pt x="1034" y="118"/>
                    </a:lnTo>
                    <a:lnTo>
                      <a:pt x="990" y="118"/>
                    </a:lnTo>
                    <a:lnTo>
                      <a:pt x="990" y="110"/>
                    </a:lnTo>
                    <a:lnTo>
                      <a:pt x="953" y="110"/>
                    </a:lnTo>
                    <a:lnTo>
                      <a:pt x="953" y="104"/>
                    </a:lnTo>
                    <a:lnTo>
                      <a:pt x="903" y="104"/>
                    </a:lnTo>
                    <a:lnTo>
                      <a:pt x="903" y="95"/>
                    </a:lnTo>
                    <a:lnTo>
                      <a:pt x="875" y="95"/>
                    </a:lnTo>
                    <a:lnTo>
                      <a:pt x="875" y="90"/>
                    </a:lnTo>
                    <a:lnTo>
                      <a:pt x="821" y="90"/>
                    </a:lnTo>
                    <a:lnTo>
                      <a:pt x="821" y="81"/>
                    </a:lnTo>
                    <a:lnTo>
                      <a:pt x="786" y="81"/>
                    </a:lnTo>
                    <a:lnTo>
                      <a:pt x="786" y="66"/>
                    </a:lnTo>
                    <a:lnTo>
                      <a:pt x="743" y="66"/>
                    </a:lnTo>
                    <a:lnTo>
                      <a:pt x="743" y="59"/>
                    </a:lnTo>
                    <a:lnTo>
                      <a:pt x="706" y="59"/>
                    </a:lnTo>
                    <a:lnTo>
                      <a:pt x="706" y="53"/>
                    </a:lnTo>
                    <a:lnTo>
                      <a:pt x="662" y="53"/>
                    </a:lnTo>
                    <a:lnTo>
                      <a:pt x="662" y="36"/>
                    </a:lnTo>
                    <a:lnTo>
                      <a:pt x="625" y="36"/>
                    </a:lnTo>
                    <a:lnTo>
                      <a:pt x="625" y="30"/>
                    </a:lnTo>
                    <a:lnTo>
                      <a:pt x="583" y="30"/>
                    </a:lnTo>
                    <a:lnTo>
                      <a:pt x="583" y="22"/>
                    </a:lnTo>
                    <a:lnTo>
                      <a:pt x="546" y="22"/>
                    </a:lnTo>
                    <a:lnTo>
                      <a:pt x="546" y="15"/>
                    </a:lnTo>
                    <a:lnTo>
                      <a:pt x="501" y="15"/>
                    </a:lnTo>
                    <a:lnTo>
                      <a:pt x="50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925;p10">
                <a:extLst>
                  <a:ext uri="{FF2B5EF4-FFF2-40B4-BE49-F238E27FC236}">
                    <a16:creationId xmlns:a16="http://schemas.microsoft.com/office/drawing/2014/main" id="{B64151B9-4657-7445-9758-0E5114A956A2}"/>
                  </a:ext>
                </a:extLst>
              </p:cNvPr>
              <p:cNvSpPr/>
              <p:nvPr/>
            </p:nvSpPr>
            <p:spPr>
              <a:xfrm>
                <a:off x="3946" y="1922"/>
                <a:ext cx="145" cy="113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468" extrusionOk="0">
                    <a:moveTo>
                      <a:pt x="0" y="0"/>
                    </a:moveTo>
                    <a:lnTo>
                      <a:pt x="0" y="1283"/>
                    </a:lnTo>
                    <a:lnTo>
                      <a:pt x="37" y="1283"/>
                    </a:lnTo>
                    <a:lnTo>
                      <a:pt x="37" y="1300"/>
                    </a:lnTo>
                    <a:lnTo>
                      <a:pt x="79" y="1300"/>
                    </a:lnTo>
                    <a:lnTo>
                      <a:pt x="79" y="1306"/>
                    </a:lnTo>
                    <a:lnTo>
                      <a:pt x="116" y="1306"/>
                    </a:lnTo>
                    <a:lnTo>
                      <a:pt x="116" y="1314"/>
                    </a:lnTo>
                    <a:lnTo>
                      <a:pt x="152" y="1314"/>
                    </a:lnTo>
                    <a:lnTo>
                      <a:pt x="152" y="1320"/>
                    </a:lnTo>
                    <a:lnTo>
                      <a:pt x="183" y="1320"/>
                    </a:lnTo>
                    <a:lnTo>
                      <a:pt x="183" y="1337"/>
                    </a:lnTo>
                    <a:lnTo>
                      <a:pt x="262" y="1337"/>
                    </a:lnTo>
                    <a:lnTo>
                      <a:pt x="262" y="1351"/>
                    </a:lnTo>
                    <a:lnTo>
                      <a:pt x="298" y="1351"/>
                    </a:lnTo>
                    <a:lnTo>
                      <a:pt x="298" y="1357"/>
                    </a:lnTo>
                    <a:lnTo>
                      <a:pt x="335" y="1357"/>
                    </a:lnTo>
                    <a:lnTo>
                      <a:pt x="335" y="1366"/>
                    </a:lnTo>
                    <a:lnTo>
                      <a:pt x="379" y="1366"/>
                    </a:lnTo>
                    <a:lnTo>
                      <a:pt x="379" y="1380"/>
                    </a:lnTo>
                    <a:lnTo>
                      <a:pt x="424" y="1380"/>
                    </a:lnTo>
                    <a:lnTo>
                      <a:pt x="424" y="1388"/>
                    </a:lnTo>
                    <a:lnTo>
                      <a:pt x="460" y="1388"/>
                    </a:lnTo>
                    <a:lnTo>
                      <a:pt x="460" y="1395"/>
                    </a:lnTo>
                    <a:lnTo>
                      <a:pt x="497" y="1395"/>
                    </a:lnTo>
                    <a:lnTo>
                      <a:pt x="497" y="1402"/>
                    </a:lnTo>
                    <a:lnTo>
                      <a:pt x="533" y="1402"/>
                    </a:lnTo>
                    <a:lnTo>
                      <a:pt x="533" y="1417"/>
                    </a:lnTo>
                    <a:lnTo>
                      <a:pt x="575" y="1417"/>
                    </a:lnTo>
                    <a:lnTo>
                      <a:pt x="575" y="1425"/>
                    </a:lnTo>
                    <a:lnTo>
                      <a:pt x="612" y="1425"/>
                    </a:lnTo>
                    <a:lnTo>
                      <a:pt x="612" y="1439"/>
                    </a:lnTo>
                    <a:lnTo>
                      <a:pt x="685" y="1439"/>
                    </a:lnTo>
                    <a:lnTo>
                      <a:pt x="685" y="1448"/>
                    </a:lnTo>
                    <a:lnTo>
                      <a:pt x="714" y="1448"/>
                    </a:lnTo>
                    <a:lnTo>
                      <a:pt x="714" y="1454"/>
                    </a:lnTo>
                    <a:lnTo>
                      <a:pt x="766" y="1454"/>
                    </a:lnTo>
                    <a:lnTo>
                      <a:pt x="766" y="1468"/>
                    </a:lnTo>
                    <a:lnTo>
                      <a:pt x="1450" y="1468"/>
                    </a:lnTo>
                    <a:lnTo>
                      <a:pt x="1450" y="156"/>
                    </a:lnTo>
                    <a:lnTo>
                      <a:pt x="1436" y="156"/>
                    </a:lnTo>
                    <a:lnTo>
                      <a:pt x="1436" y="148"/>
                    </a:lnTo>
                    <a:lnTo>
                      <a:pt x="1400" y="148"/>
                    </a:lnTo>
                    <a:lnTo>
                      <a:pt x="1400" y="139"/>
                    </a:lnTo>
                    <a:lnTo>
                      <a:pt x="1354" y="139"/>
                    </a:lnTo>
                    <a:lnTo>
                      <a:pt x="1354" y="133"/>
                    </a:lnTo>
                    <a:lnTo>
                      <a:pt x="1319" y="133"/>
                    </a:lnTo>
                    <a:lnTo>
                      <a:pt x="1319" y="125"/>
                    </a:lnTo>
                    <a:lnTo>
                      <a:pt x="1276" y="125"/>
                    </a:lnTo>
                    <a:lnTo>
                      <a:pt x="1276" y="119"/>
                    </a:lnTo>
                    <a:lnTo>
                      <a:pt x="1239" y="119"/>
                    </a:lnTo>
                    <a:lnTo>
                      <a:pt x="1239" y="111"/>
                    </a:lnTo>
                    <a:lnTo>
                      <a:pt x="1195" y="111"/>
                    </a:lnTo>
                    <a:lnTo>
                      <a:pt x="1195" y="97"/>
                    </a:lnTo>
                    <a:lnTo>
                      <a:pt x="1158" y="97"/>
                    </a:lnTo>
                    <a:lnTo>
                      <a:pt x="1158" y="88"/>
                    </a:lnTo>
                    <a:lnTo>
                      <a:pt x="1114" y="88"/>
                    </a:lnTo>
                    <a:lnTo>
                      <a:pt x="1114" y="73"/>
                    </a:lnTo>
                    <a:lnTo>
                      <a:pt x="1036" y="73"/>
                    </a:lnTo>
                    <a:lnTo>
                      <a:pt x="1036" y="60"/>
                    </a:lnTo>
                    <a:lnTo>
                      <a:pt x="999" y="60"/>
                    </a:lnTo>
                    <a:lnTo>
                      <a:pt x="999" y="51"/>
                    </a:lnTo>
                    <a:lnTo>
                      <a:pt x="962" y="51"/>
                    </a:lnTo>
                    <a:lnTo>
                      <a:pt x="962" y="37"/>
                    </a:lnTo>
                    <a:lnTo>
                      <a:pt x="918" y="37"/>
                    </a:lnTo>
                    <a:lnTo>
                      <a:pt x="918" y="29"/>
                    </a:lnTo>
                    <a:lnTo>
                      <a:pt x="881" y="29"/>
                    </a:lnTo>
                    <a:lnTo>
                      <a:pt x="881" y="23"/>
                    </a:lnTo>
                    <a:lnTo>
                      <a:pt x="831" y="23"/>
                    </a:lnTo>
                    <a:lnTo>
                      <a:pt x="831" y="14"/>
                    </a:lnTo>
                    <a:lnTo>
                      <a:pt x="803" y="14"/>
                    </a:lnTo>
                    <a:lnTo>
                      <a:pt x="803" y="9"/>
                    </a:lnTo>
                    <a:lnTo>
                      <a:pt x="749" y="9"/>
                    </a:lnTo>
                    <a:lnTo>
                      <a:pt x="7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7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926;p10">
                <a:extLst>
                  <a:ext uri="{FF2B5EF4-FFF2-40B4-BE49-F238E27FC236}">
                    <a16:creationId xmlns:a16="http://schemas.microsoft.com/office/drawing/2014/main" id="{41685C36-9966-5244-B875-A77220004037}"/>
                  </a:ext>
                </a:extLst>
              </p:cNvPr>
              <p:cNvSpPr/>
              <p:nvPr/>
            </p:nvSpPr>
            <p:spPr>
              <a:xfrm>
                <a:off x="3952" y="1927"/>
                <a:ext cx="132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335" extrusionOk="0">
                    <a:moveTo>
                      <a:pt x="0" y="0"/>
                    </a:moveTo>
                    <a:lnTo>
                      <a:pt x="0" y="1240"/>
                    </a:lnTo>
                    <a:lnTo>
                      <a:pt x="20" y="1240"/>
                    </a:lnTo>
                    <a:lnTo>
                      <a:pt x="20" y="1246"/>
                    </a:lnTo>
                    <a:lnTo>
                      <a:pt x="57" y="1246"/>
                    </a:lnTo>
                    <a:lnTo>
                      <a:pt x="57" y="1254"/>
                    </a:lnTo>
                    <a:lnTo>
                      <a:pt x="93" y="1254"/>
                    </a:lnTo>
                    <a:lnTo>
                      <a:pt x="93" y="1260"/>
                    </a:lnTo>
                    <a:lnTo>
                      <a:pt x="124" y="1260"/>
                    </a:lnTo>
                    <a:lnTo>
                      <a:pt x="124" y="1277"/>
                    </a:lnTo>
                    <a:lnTo>
                      <a:pt x="203" y="1277"/>
                    </a:lnTo>
                    <a:lnTo>
                      <a:pt x="203" y="1291"/>
                    </a:lnTo>
                    <a:lnTo>
                      <a:pt x="239" y="1291"/>
                    </a:lnTo>
                    <a:lnTo>
                      <a:pt x="239" y="1297"/>
                    </a:lnTo>
                    <a:lnTo>
                      <a:pt x="276" y="1297"/>
                    </a:lnTo>
                    <a:lnTo>
                      <a:pt x="276" y="1306"/>
                    </a:lnTo>
                    <a:lnTo>
                      <a:pt x="320" y="1306"/>
                    </a:lnTo>
                    <a:lnTo>
                      <a:pt x="320" y="1320"/>
                    </a:lnTo>
                    <a:lnTo>
                      <a:pt x="365" y="1320"/>
                    </a:lnTo>
                    <a:lnTo>
                      <a:pt x="365" y="1328"/>
                    </a:lnTo>
                    <a:lnTo>
                      <a:pt x="401" y="1328"/>
                    </a:lnTo>
                    <a:lnTo>
                      <a:pt x="401" y="1335"/>
                    </a:lnTo>
                    <a:lnTo>
                      <a:pt x="1319" y="1335"/>
                    </a:lnTo>
                    <a:lnTo>
                      <a:pt x="1319" y="79"/>
                    </a:lnTo>
                    <a:lnTo>
                      <a:pt x="1295" y="79"/>
                    </a:lnTo>
                    <a:lnTo>
                      <a:pt x="1295" y="73"/>
                    </a:lnTo>
                    <a:lnTo>
                      <a:pt x="1260" y="73"/>
                    </a:lnTo>
                    <a:lnTo>
                      <a:pt x="1260" y="65"/>
                    </a:lnTo>
                    <a:lnTo>
                      <a:pt x="1217" y="65"/>
                    </a:lnTo>
                    <a:lnTo>
                      <a:pt x="1217" y="59"/>
                    </a:lnTo>
                    <a:lnTo>
                      <a:pt x="1180" y="59"/>
                    </a:lnTo>
                    <a:lnTo>
                      <a:pt x="1180" y="51"/>
                    </a:lnTo>
                    <a:lnTo>
                      <a:pt x="1136" y="51"/>
                    </a:lnTo>
                    <a:lnTo>
                      <a:pt x="1136" y="37"/>
                    </a:lnTo>
                    <a:lnTo>
                      <a:pt x="1099" y="37"/>
                    </a:lnTo>
                    <a:lnTo>
                      <a:pt x="1099" y="28"/>
                    </a:lnTo>
                    <a:lnTo>
                      <a:pt x="1055" y="28"/>
                    </a:lnTo>
                    <a:lnTo>
                      <a:pt x="1055" y="13"/>
                    </a:lnTo>
                    <a:lnTo>
                      <a:pt x="977" y="13"/>
                    </a:lnTo>
                    <a:lnTo>
                      <a:pt x="9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6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927;p10">
                <a:extLst>
                  <a:ext uri="{FF2B5EF4-FFF2-40B4-BE49-F238E27FC236}">
                    <a16:creationId xmlns:a16="http://schemas.microsoft.com/office/drawing/2014/main" id="{CE6A5C31-3D87-2B41-AF18-1FBBC2BD7A6D}"/>
                  </a:ext>
                </a:extLst>
              </p:cNvPr>
              <p:cNvSpPr/>
              <p:nvPr/>
            </p:nvSpPr>
            <p:spPr>
              <a:xfrm>
                <a:off x="3960" y="1933"/>
                <a:ext cx="118" cy="92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204" extrusionOk="0">
                    <a:moveTo>
                      <a:pt x="0" y="0"/>
                    </a:moveTo>
                    <a:lnTo>
                      <a:pt x="0" y="1181"/>
                    </a:lnTo>
                    <a:lnTo>
                      <a:pt x="14" y="1181"/>
                    </a:lnTo>
                    <a:lnTo>
                      <a:pt x="14" y="1187"/>
                    </a:lnTo>
                    <a:lnTo>
                      <a:pt x="45" y="1187"/>
                    </a:lnTo>
                    <a:lnTo>
                      <a:pt x="45" y="1204"/>
                    </a:lnTo>
                    <a:lnTo>
                      <a:pt x="1181" y="1204"/>
                    </a:lnTo>
                    <a:lnTo>
                      <a:pt x="118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928;p10">
                <a:extLst>
                  <a:ext uri="{FF2B5EF4-FFF2-40B4-BE49-F238E27FC236}">
                    <a16:creationId xmlns:a16="http://schemas.microsoft.com/office/drawing/2014/main" id="{FC6EE8C7-669F-6D4E-BEBA-4AF820B32D4F}"/>
                  </a:ext>
                </a:extLst>
              </p:cNvPr>
              <p:cNvSpPr/>
              <p:nvPr/>
            </p:nvSpPr>
            <p:spPr>
              <a:xfrm>
                <a:off x="3965" y="1937"/>
                <a:ext cx="104" cy="81"/>
              </a:xfrm>
              <a:prstGeom prst="rect">
                <a:avLst/>
              </a:prstGeom>
              <a:solidFill>
                <a:srgbClr val="02025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929;p10">
                <a:extLst>
                  <a:ext uri="{FF2B5EF4-FFF2-40B4-BE49-F238E27FC236}">
                    <a16:creationId xmlns:a16="http://schemas.microsoft.com/office/drawing/2014/main" id="{D64E7F8E-134A-8A49-A297-FC84A3F44A09}"/>
                  </a:ext>
                </a:extLst>
              </p:cNvPr>
              <p:cNvSpPr/>
              <p:nvPr/>
            </p:nvSpPr>
            <p:spPr>
              <a:xfrm>
                <a:off x="3972" y="1943"/>
                <a:ext cx="90" cy="70"/>
              </a:xfrm>
              <a:prstGeom prst="rect">
                <a:avLst/>
              </a:prstGeom>
              <a:solidFill>
                <a:srgbClr val="02024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930;p10">
                <a:extLst>
                  <a:ext uri="{FF2B5EF4-FFF2-40B4-BE49-F238E27FC236}">
                    <a16:creationId xmlns:a16="http://schemas.microsoft.com/office/drawing/2014/main" id="{F6944A45-C701-4A43-9693-A707B57DE258}"/>
                  </a:ext>
                </a:extLst>
              </p:cNvPr>
              <p:cNvSpPr/>
              <p:nvPr/>
            </p:nvSpPr>
            <p:spPr>
              <a:xfrm>
                <a:off x="3979" y="1948"/>
                <a:ext cx="77" cy="60"/>
              </a:xfrm>
              <a:prstGeom prst="rect">
                <a:avLst/>
              </a:prstGeom>
              <a:solidFill>
                <a:srgbClr val="020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931;p10">
                <a:extLst>
                  <a:ext uri="{FF2B5EF4-FFF2-40B4-BE49-F238E27FC236}">
                    <a16:creationId xmlns:a16="http://schemas.microsoft.com/office/drawing/2014/main" id="{0409984D-7B1C-944A-BD3C-90DD2686B868}"/>
                  </a:ext>
                </a:extLst>
              </p:cNvPr>
              <p:cNvSpPr/>
              <p:nvPr/>
            </p:nvSpPr>
            <p:spPr>
              <a:xfrm>
                <a:off x="3986" y="1954"/>
                <a:ext cx="63" cy="48"/>
              </a:xfrm>
              <a:prstGeom prst="rect">
                <a:avLst/>
              </a:prstGeom>
              <a:solidFill>
                <a:srgbClr val="02022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932;p10">
                <a:extLst>
                  <a:ext uri="{FF2B5EF4-FFF2-40B4-BE49-F238E27FC236}">
                    <a16:creationId xmlns:a16="http://schemas.microsoft.com/office/drawing/2014/main" id="{506276DC-C023-7347-A052-49FB7A7E8C98}"/>
                  </a:ext>
                </a:extLst>
              </p:cNvPr>
              <p:cNvSpPr/>
              <p:nvPr/>
            </p:nvSpPr>
            <p:spPr>
              <a:xfrm>
                <a:off x="3992" y="1959"/>
                <a:ext cx="50" cy="38"/>
              </a:xfrm>
              <a:prstGeom prst="rect">
                <a:avLst/>
              </a:prstGeom>
              <a:solidFill>
                <a:srgbClr val="02021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933;p10">
                <a:extLst>
                  <a:ext uri="{FF2B5EF4-FFF2-40B4-BE49-F238E27FC236}">
                    <a16:creationId xmlns:a16="http://schemas.microsoft.com/office/drawing/2014/main" id="{F5CBA5F3-030E-3144-A839-35F927945AC1}"/>
                  </a:ext>
                </a:extLst>
              </p:cNvPr>
              <p:cNvSpPr/>
              <p:nvPr/>
            </p:nvSpPr>
            <p:spPr>
              <a:xfrm>
                <a:off x="3999" y="1964"/>
                <a:ext cx="37" cy="28"/>
              </a:xfrm>
              <a:prstGeom prst="rect">
                <a:avLst/>
              </a:prstGeom>
              <a:solidFill>
                <a:srgbClr val="02020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934;p10">
                <a:extLst>
                  <a:ext uri="{FF2B5EF4-FFF2-40B4-BE49-F238E27FC236}">
                    <a16:creationId xmlns:a16="http://schemas.microsoft.com/office/drawing/2014/main" id="{4D2E1DD5-A820-FD4D-ADDD-2B8A44D6831D}"/>
                  </a:ext>
                </a:extLst>
              </p:cNvPr>
              <p:cNvSpPr/>
              <p:nvPr/>
            </p:nvSpPr>
            <p:spPr>
              <a:xfrm>
                <a:off x="4006" y="1969"/>
                <a:ext cx="22" cy="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935;p10">
                <a:extLst>
                  <a:ext uri="{FF2B5EF4-FFF2-40B4-BE49-F238E27FC236}">
                    <a16:creationId xmlns:a16="http://schemas.microsoft.com/office/drawing/2014/main" id="{7ADF5D95-185A-F141-858A-B4D44429C35E}"/>
                  </a:ext>
                </a:extLst>
              </p:cNvPr>
              <p:cNvSpPr/>
              <p:nvPr/>
            </p:nvSpPr>
            <p:spPr>
              <a:xfrm>
                <a:off x="3885" y="1907"/>
                <a:ext cx="265" cy="142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1845" extrusionOk="0">
                    <a:moveTo>
                      <a:pt x="474" y="0"/>
                    </a:moveTo>
                    <a:lnTo>
                      <a:pt x="0" y="1328"/>
                    </a:lnTo>
                    <a:lnTo>
                      <a:pt x="2157" y="1845"/>
                    </a:lnTo>
                    <a:lnTo>
                      <a:pt x="2172" y="1823"/>
                    </a:lnTo>
                    <a:lnTo>
                      <a:pt x="2172" y="1814"/>
                    </a:lnTo>
                    <a:lnTo>
                      <a:pt x="2179" y="1786"/>
                    </a:lnTo>
                    <a:lnTo>
                      <a:pt x="2187" y="1757"/>
                    </a:lnTo>
                    <a:lnTo>
                      <a:pt x="2209" y="1720"/>
                    </a:lnTo>
                    <a:lnTo>
                      <a:pt x="2209" y="1684"/>
                    </a:lnTo>
                    <a:lnTo>
                      <a:pt x="2229" y="1647"/>
                    </a:lnTo>
                    <a:lnTo>
                      <a:pt x="2246" y="1594"/>
                    </a:lnTo>
                    <a:lnTo>
                      <a:pt x="2266" y="1550"/>
                    </a:lnTo>
                    <a:lnTo>
                      <a:pt x="2288" y="1499"/>
                    </a:lnTo>
                    <a:lnTo>
                      <a:pt x="2302" y="1440"/>
                    </a:lnTo>
                    <a:lnTo>
                      <a:pt x="2324" y="1388"/>
                    </a:lnTo>
                    <a:lnTo>
                      <a:pt x="2347" y="1328"/>
                    </a:lnTo>
                    <a:lnTo>
                      <a:pt x="2369" y="1269"/>
                    </a:lnTo>
                    <a:lnTo>
                      <a:pt x="2390" y="1204"/>
                    </a:lnTo>
                    <a:lnTo>
                      <a:pt x="2412" y="1150"/>
                    </a:lnTo>
                    <a:lnTo>
                      <a:pt x="2434" y="1085"/>
                    </a:lnTo>
                    <a:lnTo>
                      <a:pt x="2448" y="1025"/>
                    </a:lnTo>
                    <a:lnTo>
                      <a:pt x="2484" y="965"/>
                    </a:lnTo>
                    <a:lnTo>
                      <a:pt x="2499" y="908"/>
                    </a:lnTo>
                    <a:lnTo>
                      <a:pt x="2521" y="849"/>
                    </a:lnTo>
                    <a:lnTo>
                      <a:pt x="2535" y="789"/>
                    </a:lnTo>
                    <a:lnTo>
                      <a:pt x="2551" y="753"/>
                    </a:lnTo>
                    <a:lnTo>
                      <a:pt x="2571" y="693"/>
                    </a:lnTo>
                    <a:lnTo>
                      <a:pt x="2588" y="657"/>
                    </a:lnTo>
                    <a:lnTo>
                      <a:pt x="2601" y="613"/>
                    </a:lnTo>
                    <a:lnTo>
                      <a:pt x="2616" y="576"/>
                    </a:lnTo>
                    <a:lnTo>
                      <a:pt x="2624" y="545"/>
                    </a:lnTo>
                    <a:lnTo>
                      <a:pt x="2638" y="523"/>
                    </a:lnTo>
                    <a:lnTo>
                      <a:pt x="2644" y="509"/>
                    </a:lnTo>
                    <a:lnTo>
                      <a:pt x="2644" y="486"/>
                    </a:lnTo>
                    <a:lnTo>
                      <a:pt x="474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936;p10">
                <a:extLst>
                  <a:ext uri="{FF2B5EF4-FFF2-40B4-BE49-F238E27FC236}">
                    <a16:creationId xmlns:a16="http://schemas.microsoft.com/office/drawing/2014/main" id="{206164E0-CAA8-A640-A705-0D033DDCD901}"/>
                  </a:ext>
                </a:extLst>
              </p:cNvPr>
              <p:cNvSpPr/>
              <p:nvPr/>
            </p:nvSpPr>
            <p:spPr>
              <a:xfrm>
                <a:off x="4131" y="2000"/>
                <a:ext cx="44" cy="5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761" extrusionOk="0">
                    <a:moveTo>
                      <a:pt x="241" y="0"/>
                    </a:moveTo>
                    <a:lnTo>
                      <a:pt x="0" y="702"/>
                    </a:lnTo>
                    <a:lnTo>
                      <a:pt x="182" y="761"/>
                    </a:lnTo>
                    <a:lnTo>
                      <a:pt x="437" y="5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937;p10">
                <a:extLst>
                  <a:ext uri="{FF2B5EF4-FFF2-40B4-BE49-F238E27FC236}">
                    <a16:creationId xmlns:a16="http://schemas.microsoft.com/office/drawing/2014/main" id="{044E11D2-9459-7A4E-8544-CDDA42615E60}"/>
                  </a:ext>
                </a:extLst>
              </p:cNvPr>
              <p:cNvSpPr/>
              <p:nvPr/>
            </p:nvSpPr>
            <p:spPr>
              <a:xfrm>
                <a:off x="4131" y="2000"/>
                <a:ext cx="44" cy="59"/>
              </a:xfrm>
              <a:custGeom>
                <a:avLst/>
                <a:gdLst/>
                <a:ahLst/>
                <a:cxnLst/>
                <a:rect l="l" t="t" r="r" b="b"/>
                <a:pathLst>
                  <a:path w="437" h="761" extrusionOk="0">
                    <a:moveTo>
                      <a:pt x="241" y="0"/>
                    </a:moveTo>
                    <a:lnTo>
                      <a:pt x="0" y="702"/>
                    </a:lnTo>
                    <a:lnTo>
                      <a:pt x="182" y="761"/>
                    </a:lnTo>
                    <a:lnTo>
                      <a:pt x="437" y="52"/>
                    </a:lnTo>
                    <a:lnTo>
                      <a:pt x="241" y="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938;p10">
                <a:extLst>
                  <a:ext uri="{FF2B5EF4-FFF2-40B4-BE49-F238E27FC236}">
                    <a16:creationId xmlns:a16="http://schemas.microsoft.com/office/drawing/2014/main" id="{91CC1933-5E23-0044-9E0C-A2C5176C9E2E}"/>
                  </a:ext>
                </a:extLst>
              </p:cNvPr>
              <p:cNvSpPr/>
              <p:nvPr/>
            </p:nvSpPr>
            <p:spPr>
              <a:xfrm>
                <a:off x="4158" y="2011"/>
                <a:ext cx="13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79" extrusionOk="0">
                    <a:moveTo>
                      <a:pt x="0" y="83"/>
                    </a:moveTo>
                    <a:lnTo>
                      <a:pt x="0" y="120"/>
                    </a:lnTo>
                    <a:lnTo>
                      <a:pt x="9" y="125"/>
                    </a:lnTo>
                    <a:lnTo>
                      <a:pt x="9" y="148"/>
                    </a:lnTo>
                    <a:lnTo>
                      <a:pt x="28" y="162"/>
                    </a:lnTo>
                    <a:lnTo>
                      <a:pt x="28" y="179"/>
                    </a:lnTo>
                    <a:lnTo>
                      <a:pt x="65" y="179"/>
                    </a:lnTo>
                    <a:lnTo>
                      <a:pt x="81" y="162"/>
                    </a:lnTo>
                    <a:lnTo>
                      <a:pt x="81" y="148"/>
                    </a:lnTo>
                    <a:lnTo>
                      <a:pt x="87" y="142"/>
                    </a:lnTo>
                    <a:lnTo>
                      <a:pt x="87" y="111"/>
                    </a:lnTo>
                    <a:lnTo>
                      <a:pt x="96" y="105"/>
                    </a:lnTo>
                    <a:lnTo>
                      <a:pt x="96" y="89"/>
                    </a:lnTo>
                    <a:lnTo>
                      <a:pt x="109" y="83"/>
                    </a:lnTo>
                    <a:lnTo>
                      <a:pt x="109" y="74"/>
                    </a:lnTo>
                    <a:lnTo>
                      <a:pt x="118" y="68"/>
                    </a:lnTo>
                    <a:lnTo>
                      <a:pt x="118" y="60"/>
                    </a:lnTo>
                    <a:lnTo>
                      <a:pt x="124" y="46"/>
                    </a:lnTo>
                    <a:lnTo>
                      <a:pt x="124" y="31"/>
                    </a:lnTo>
                    <a:lnTo>
                      <a:pt x="132" y="31"/>
                    </a:lnTo>
                    <a:lnTo>
                      <a:pt x="132" y="0"/>
                    </a:lnTo>
                    <a:lnTo>
                      <a:pt x="87" y="0"/>
                    </a:lnTo>
                    <a:lnTo>
                      <a:pt x="81" y="8"/>
                    </a:lnTo>
                    <a:lnTo>
                      <a:pt x="59" y="8"/>
                    </a:lnTo>
                    <a:lnTo>
                      <a:pt x="51" y="23"/>
                    </a:lnTo>
                    <a:lnTo>
                      <a:pt x="45" y="23"/>
                    </a:lnTo>
                    <a:lnTo>
                      <a:pt x="28" y="46"/>
                    </a:lnTo>
                    <a:lnTo>
                      <a:pt x="9" y="46"/>
                    </a:lnTo>
                    <a:lnTo>
                      <a:pt x="9" y="60"/>
                    </a:lnTo>
                    <a:lnTo>
                      <a:pt x="0" y="68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939;p10">
                <a:extLst>
                  <a:ext uri="{FF2B5EF4-FFF2-40B4-BE49-F238E27FC236}">
                    <a16:creationId xmlns:a16="http://schemas.microsoft.com/office/drawing/2014/main" id="{7C8B7E1A-885B-F149-987C-0A6C4FF45A1A}"/>
                  </a:ext>
                </a:extLst>
              </p:cNvPr>
              <p:cNvSpPr/>
              <p:nvPr/>
            </p:nvSpPr>
            <p:spPr>
              <a:xfrm>
                <a:off x="4158" y="2011"/>
                <a:ext cx="13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79" extrusionOk="0">
                    <a:moveTo>
                      <a:pt x="0" y="83"/>
                    </a:moveTo>
                    <a:lnTo>
                      <a:pt x="0" y="120"/>
                    </a:lnTo>
                    <a:lnTo>
                      <a:pt x="9" y="125"/>
                    </a:lnTo>
                    <a:lnTo>
                      <a:pt x="9" y="148"/>
                    </a:lnTo>
                    <a:lnTo>
                      <a:pt x="28" y="162"/>
                    </a:lnTo>
                    <a:lnTo>
                      <a:pt x="28" y="179"/>
                    </a:lnTo>
                    <a:lnTo>
                      <a:pt x="65" y="179"/>
                    </a:lnTo>
                    <a:lnTo>
                      <a:pt x="81" y="162"/>
                    </a:lnTo>
                    <a:lnTo>
                      <a:pt x="81" y="148"/>
                    </a:lnTo>
                    <a:lnTo>
                      <a:pt x="87" y="142"/>
                    </a:lnTo>
                    <a:lnTo>
                      <a:pt x="87" y="111"/>
                    </a:lnTo>
                    <a:lnTo>
                      <a:pt x="96" y="105"/>
                    </a:lnTo>
                    <a:lnTo>
                      <a:pt x="96" y="89"/>
                    </a:lnTo>
                    <a:lnTo>
                      <a:pt x="109" y="83"/>
                    </a:lnTo>
                    <a:lnTo>
                      <a:pt x="109" y="74"/>
                    </a:lnTo>
                    <a:lnTo>
                      <a:pt x="118" y="68"/>
                    </a:lnTo>
                    <a:lnTo>
                      <a:pt x="118" y="60"/>
                    </a:lnTo>
                    <a:lnTo>
                      <a:pt x="124" y="46"/>
                    </a:lnTo>
                    <a:lnTo>
                      <a:pt x="124" y="31"/>
                    </a:lnTo>
                    <a:lnTo>
                      <a:pt x="132" y="31"/>
                    </a:lnTo>
                    <a:lnTo>
                      <a:pt x="132" y="0"/>
                    </a:lnTo>
                    <a:lnTo>
                      <a:pt x="87" y="0"/>
                    </a:lnTo>
                    <a:lnTo>
                      <a:pt x="81" y="8"/>
                    </a:lnTo>
                    <a:lnTo>
                      <a:pt x="59" y="8"/>
                    </a:lnTo>
                    <a:lnTo>
                      <a:pt x="51" y="23"/>
                    </a:lnTo>
                    <a:lnTo>
                      <a:pt x="45" y="23"/>
                    </a:lnTo>
                    <a:lnTo>
                      <a:pt x="28" y="46"/>
                    </a:lnTo>
                    <a:lnTo>
                      <a:pt x="9" y="46"/>
                    </a:lnTo>
                    <a:lnTo>
                      <a:pt x="9" y="60"/>
                    </a:lnTo>
                    <a:lnTo>
                      <a:pt x="0" y="68"/>
                    </a:lnTo>
                    <a:lnTo>
                      <a:pt x="0" y="83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940;p10">
                <a:extLst>
                  <a:ext uri="{FF2B5EF4-FFF2-40B4-BE49-F238E27FC236}">
                    <a16:creationId xmlns:a16="http://schemas.microsoft.com/office/drawing/2014/main" id="{30EEBA13-AB0C-F141-BEB4-BD6179D785FC}"/>
                  </a:ext>
                </a:extLst>
              </p:cNvPr>
              <p:cNvSpPr/>
              <p:nvPr/>
            </p:nvSpPr>
            <p:spPr>
              <a:xfrm>
                <a:off x="4146" y="2035"/>
                <a:ext cx="13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4" extrusionOk="0">
                    <a:moveTo>
                      <a:pt x="0" y="90"/>
                    </a:moveTo>
                    <a:lnTo>
                      <a:pt x="0" y="105"/>
                    </a:lnTo>
                    <a:lnTo>
                      <a:pt x="8" y="119"/>
                    </a:lnTo>
                    <a:lnTo>
                      <a:pt x="8" y="133"/>
                    </a:lnTo>
                    <a:lnTo>
                      <a:pt x="16" y="147"/>
                    </a:lnTo>
                    <a:lnTo>
                      <a:pt x="16" y="156"/>
                    </a:lnTo>
                    <a:lnTo>
                      <a:pt x="30" y="156"/>
                    </a:lnTo>
                    <a:lnTo>
                      <a:pt x="30" y="162"/>
                    </a:lnTo>
                    <a:lnTo>
                      <a:pt x="36" y="178"/>
                    </a:lnTo>
                    <a:lnTo>
                      <a:pt x="45" y="178"/>
                    </a:lnTo>
                    <a:lnTo>
                      <a:pt x="52" y="184"/>
                    </a:lnTo>
                    <a:lnTo>
                      <a:pt x="80" y="184"/>
                    </a:lnTo>
                    <a:lnTo>
                      <a:pt x="80" y="178"/>
                    </a:lnTo>
                    <a:lnTo>
                      <a:pt x="89" y="162"/>
                    </a:lnTo>
                    <a:lnTo>
                      <a:pt x="89" y="147"/>
                    </a:lnTo>
                    <a:lnTo>
                      <a:pt x="95" y="133"/>
                    </a:lnTo>
                    <a:lnTo>
                      <a:pt x="95" y="105"/>
                    </a:lnTo>
                    <a:lnTo>
                      <a:pt x="109" y="96"/>
                    </a:lnTo>
                    <a:lnTo>
                      <a:pt x="109" y="90"/>
                    </a:lnTo>
                    <a:lnTo>
                      <a:pt x="117" y="74"/>
                    </a:lnTo>
                    <a:lnTo>
                      <a:pt x="117" y="68"/>
                    </a:lnTo>
                    <a:lnTo>
                      <a:pt x="126" y="53"/>
                    </a:lnTo>
                    <a:lnTo>
                      <a:pt x="126" y="37"/>
                    </a:lnTo>
                    <a:lnTo>
                      <a:pt x="132" y="31"/>
                    </a:lnTo>
                    <a:lnTo>
                      <a:pt x="132" y="0"/>
                    </a:lnTo>
                    <a:lnTo>
                      <a:pt x="95" y="0"/>
                    </a:lnTo>
                    <a:lnTo>
                      <a:pt x="89" y="8"/>
                    </a:lnTo>
                    <a:lnTo>
                      <a:pt x="80" y="8"/>
                    </a:lnTo>
                    <a:lnTo>
                      <a:pt x="58" y="17"/>
                    </a:lnTo>
                    <a:lnTo>
                      <a:pt x="52" y="17"/>
                    </a:lnTo>
                    <a:lnTo>
                      <a:pt x="45" y="31"/>
                    </a:lnTo>
                    <a:lnTo>
                      <a:pt x="36" y="31"/>
                    </a:lnTo>
                    <a:lnTo>
                      <a:pt x="16" y="45"/>
                    </a:lnTo>
                    <a:lnTo>
                      <a:pt x="8" y="45"/>
                    </a:lnTo>
                    <a:lnTo>
                      <a:pt x="8" y="53"/>
                    </a:lnTo>
                    <a:lnTo>
                      <a:pt x="0" y="68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941;p10">
                <a:extLst>
                  <a:ext uri="{FF2B5EF4-FFF2-40B4-BE49-F238E27FC236}">
                    <a16:creationId xmlns:a16="http://schemas.microsoft.com/office/drawing/2014/main" id="{EDE992E8-ADA3-5448-80D1-AEF2EFBE5205}"/>
                  </a:ext>
                </a:extLst>
              </p:cNvPr>
              <p:cNvSpPr/>
              <p:nvPr/>
            </p:nvSpPr>
            <p:spPr>
              <a:xfrm>
                <a:off x="4146" y="2035"/>
                <a:ext cx="13" cy="1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84" extrusionOk="0">
                    <a:moveTo>
                      <a:pt x="0" y="90"/>
                    </a:moveTo>
                    <a:lnTo>
                      <a:pt x="0" y="105"/>
                    </a:lnTo>
                    <a:lnTo>
                      <a:pt x="8" y="119"/>
                    </a:lnTo>
                    <a:lnTo>
                      <a:pt x="8" y="133"/>
                    </a:lnTo>
                    <a:lnTo>
                      <a:pt x="16" y="147"/>
                    </a:lnTo>
                    <a:lnTo>
                      <a:pt x="16" y="156"/>
                    </a:lnTo>
                    <a:lnTo>
                      <a:pt x="30" y="156"/>
                    </a:lnTo>
                    <a:lnTo>
                      <a:pt x="30" y="162"/>
                    </a:lnTo>
                    <a:lnTo>
                      <a:pt x="36" y="178"/>
                    </a:lnTo>
                    <a:lnTo>
                      <a:pt x="45" y="178"/>
                    </a:lnTo>
                    <a:lnTo>
                      <a:pt x="52" y="184"/>
                    </a:lnTo>
                    <a:lnTo>
                      <a:pt x="80" y="184"/>
                    </a:lnTo>
                    <a:lnTo>
                      <a:pt x="80" y="178"/>
                    </a:lnTo>
                    <a:lnTo>
                      <a:pt x="89" y="162"/>
                    </a:lnTo>
                    <a:lnTo>
                      <a:pt x="89" y="147"/>
                    </a:lnTo>
                    <a:lnTo>
                      <a:pt x="95" y="133"/>
                    </a:lnTo>
                    <a:lnTo>
                      <a:pt x="95" y="105"/>
                    </a:lnTo>
                    <a:lnTo>
                      <a:pt x="109" y="96"/>
                    </a:lnTo>
                    <a:lnTo>
                      <a:pt x="109" y="90"/>
                    </a:lnTo>
                    <a:lnTo>
                      <a:pt x="117" y="74"/>
                    </a:lnTo>
                    <a:lnTo>
                      <a:pt x="117" y="68"/>
                    </a:lnTo>
                    <a:lnTo>
                      <a:pt x="126" y="53"/>
                    </a:lnTo>
                    <a:lnTo>
                      <a:pt x="126" y="37"/>
                    </a:lnTo>
                    <a:lnTo>
                      <a:pt x="132" y="31"/>
                    </a:lnTo>
                    <a:lnTo>
                      <a:pt x="132" y="0"/>
                    </a:lnTo>
                    <a:lnTo>
                      <a:pt x="95" y="0"/>
                    </a:lnTo>
                    <a:lnTo>
                      <a:pt x="89" y="8"/>
                    </a:lnTo>
                    <a:lnTo>
                      <a:pt x="80" y="8"/>
                    </a:lnTo>
                    <a:lnTo>
                      <a:pt x="58" y="17"/>
                    </a:lnTo>
                    <a:lnTo>
                      <a:pt x="52" y="17"/>
                    </a:lnTo>
                    <a:lnTo>
                      <a:pt x="45" y="31"/>
                    </a:lnTo>
                    <a:lnTo>
                      <a:pt x="36" y="31"/>
                    </a:lnTo>
                    <a:lnTo>
                      <a:pt x="16" y="45"/>
                    </a:lnTo>
                    <a:lnTo>
                      <a:pt x="8" y="45"/>
                    </a:lnTo>
                    <a:lnTo>
                      <a:pt x="8" y="53"/>
                    </a:lnTo>
                    <a:lnTo>
                      <a:pt x="0" y="68"/>
                    </a:lnTo>
                    <a:lnTo>
                      <a:pt x="0" y="9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91" name="Google Shape;942;p10">
                <a:extLst>
                  <a:ext uri="{FF2B5EF4-FFF2-40B4-BE49-F238E27FC236}">
                    <a16:creationId xmlns:a16="http://schemas.microsoft.com/office/drawing/2014/main" id="{B6797C19-02E6-AD45-A16C-186FA6087DFA}"/>
                  </a:ext>
                </a:extLst>
              </p:cNvPr>
              <p:cNvCxnSpPr/>
              <p:nvPr/>
            </p:nvCxnSpPr>
            <p:spPr>
              <a:xfrm flipH="1">
                <a:off x="3894" y="1728"/>
                <a:ext cx="33" cy="154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92" name="Google Shape;943;p10">
              <a:extLst>
                <a:ext uri="{FF2B5EF4-FFF2-40B4-BE49-F238E27FC236}">
                  <a16:creationId xmlns:a16="http://schemas.microsoft.com/office/drawing/2014/main" id="{578702A5-3C99-2A42-8A1D-B8C9FCF93200}"/>
                </a:ext>
              </a:extLst>
            </p:cNvPr>
            <p:cNvSpPr/>
            <p:nvPr/>
          </p:nvSpPr>
          <p:spPr>
            <a:xfrm>
              <a:off x="3229924" y="4246796"/>
              <a:ext cx="1007749" cy="304799"/>
            </a:xfrm>
            <a:prstGeom prst="rect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</a:t>
              </a:r>
              <a:endParaRPr sz="1600"/>
            </a:p>
          </p:txBody>
        </p:sp>
        <p:grpSp>
          <p:nvGrpSpPr>
            <p:cNvPr id="794" name="Google Shape;945;p10">
              <a:extLst>
                <a:ext uri="{FF2B5EF4-FFF2-40B4-BE49-F238E27FC236}">
                  <a16:creationId xmlns:a16="http://schemas.microsoft.com/office/drawing/2014/main" id="{397E4087-3B88-184D-BD2F-77693A543B8E}"/>
                </a:ext>
              </a:extLst>
            </p:cNvPr>
            <p:cNvGrpSpPr/>
            <p:nvPr/>
          </p:nvGrpSpPr>
          <p:grpSpPr>
            <a:xfrm>
              <a:off x="3048000" y="4591050"/>
              <a:ext cx="381000" cy="304800"/>
              <a:chOff x="1248" y="2736"/>
              <a:chExt cx="240" cy="192"/>
            </a:xfrm>
          </p:grpSpPr>
          <p:cxnSp>
            <p:nvCxnSpPr>
              <p:cNvPr id="795" name="Google Shape;946;p10">
                <a:extLst>
                  <a:ext uri="{FF2B5EF4-FFF2-40B4-BE49-F238E27FC236}">
                    <a16:creationId xmlns:a16="http://schemas.microsoft.com/office/drawing/2014/main" id="{A3BFE92F-5794-1E4D-9736-5A15F529B867}"/>
                  </a:ext>
                </a:extLst>
              </p:cNvPr>
              <p:cNvCxnSpPr/>
              <p:nvPr/>
            </p:nvCxnSpPr>
            <p:spPr>
              <a:xfrm rot="10800000" flipH="1">
                <a:off x="1296" y="2736"/>
                <a:ext cx="192" cy="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96" name="Google Shape;947;p10">
                <a:extLst>
                  <a:ext uri="{FF2B5EF4-FFF2-40B4-BE49-F238E27FC236}">
                    <a16:creationId xmlns:a16="http://schemas.microsoft.com/office/drawing/2014/main" id="{F9333A71-252D-0B4B-B39F-E472D06ACCCC}"/>
                  </a:ext>
                </a:extLst>
              </p:cNvPr>
              <p:cNvCxnSpPr/>
              <p:nvPr/>
            </p:nvCxnSpPr>
            <p:spPr>
              <a:xfrm flipH="1">
                <a:off x="1248" y="2832"/>
                <a:ext cx="192" cy="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97" name="Google Shape;948;p10">
                <a:extLst>
                  <a:ext uri="{FF2B5EF4-FFF2-40B4-BE49-F238E27FC236}">
                    <a16:creationId xmlns:a16="http://schemas.microsoft.com/office/drawing/2014/main" id="{B56F04C4-ABB0-DE49-ABD8-160B6510C868}"/>
                  </a:ext>
                </a:extLst>
              </p:cNvPr>
              <p:cNvCxnSpPr/>
              <p:nvPr/>
            </p:nvCxnSpPr>
            <p:spPr>
              <a:xfrm>
                <a:off x="1296" y="2832"/>
                <a:ext cx="144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98" name="Google Shape;949;p10">
              <a:extLst>
                <a:ext uri="{FF2B5EF4-FFF2-40B4-BE49-F238E27FC236}">
                  <a16:creationId xmlns:a16="http://schemas.microsoft.com/office/drawing/2014/main" id="{82CD8039-0E51-4E4E-9243-8795875B01A8}"/>
                </a:ext>
              </a:extLst>
            </p:cNvPr>
            <p:cNvGrpSpPr/>
            <p:nvPr/>
          </p:nvGrpSpPr>
          <p:grpSpPr>
            <a:xfrm flipH="1">
              <a:off x="3733800" y="4819650"/>
              <a:ext cx="381000" cy="304800"/>
              <a:chOff x="1248" y="2736"/>
              <a:chExt cx="240" cy="192"/>
            </a:xfrm>
          </p:grpSpPr>
          <p:cxnSp>
            <p:nvCxnSpPr>
              <p:cNvPr id="799" name="Google Shape;950;p10">
                <a:extLst>
                  <a:ext uri="{FF2B5EF4-FFF2-40B4-BE49-F238E27FC236}">
                    <a16:creationId xmlns:a16="http://schemas.microsoft.com/office/drawing/2014/main" id="{1BECDEDB-C97E-BC4F-8CF3-CAA9E62EBA01}"/>
                  </a:ext>
                </a:extLst>
              </p:cNvPr>
              <p:cNvCxnSpPr/>
              <p:nvPr/>
            </p:nvCxnSpPr>
            <p:spPr>
              <a:xfrm rot="10800000" flipH="1">
                <a:off x="1296" y="2736"/>
                <a:ext cx="192" cy="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00" name="Google Shape;951;p10">
                <a:extLst>
                  <a:ext uri="{FF2B5EF4-FFF2-40B4-BE49-F238E27FC236}">
                    <a16:creationId xmlns:a16="http://schemas.microsoft.com/office/drawing/2014/main" id="{44F5A5C1-A50F-8C44-A6B0-0087F9852D3A}"/>
                  </a:ext>
                </a:extLst>
              </p:cNvPr>
              <p:cNvCxnSpPr/>
              <p:nvPr/>
            </p:nvCxnSpPr>
            <p:spPr>
              <a:xfrm flipH="1">
                <a:off x="1248" y="2832"/>
                <a:ext cx="192" cy="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01" name="Google Shape;952;p10">
                <a:extLst>
                  <a:ext uri="{FF2B5EF4-FFF2-40B4-BE49-F238E27FC236}">
                    <a16:creationId xmlns:a16="http://schemas.microsoft.com/office/drawing/2014/main" id="{63DD7A26-AAAE-9049-BB76-5FA2C2F1C8CC}"/>
                  </a:ext>
                </a:extLst>
              </p:cNvPr>
              <p:cNvCxnSpPr/>
              <p:nvPr/>
            </p:nvCxnSpPr>
            <p:spPr>
              <a:xfrm>
                <a:off x="1296" y="2832"/>
                <a:ext cx="144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2" name="Google Shape;953;p10">
              <a:extLst>
                <a:ext uri="{FF2B5EF4-FFF2-40B4-BE49-F238E27FC236}">
                  <a16:creationId xmlns:a16="http://schemas.microsoft.com/office/drawing/2014/main" id="{3A88063D-22C4-C84A-9A38-B3F8C287A545}"/>
                </a:ext>
              </a:extLst>
            </p:cNvPr>
            <p:cNvSpPr txBox="1"/>
            <p:nvPr/>
          </p:nvSpPr>
          <p:spPr>
            <a:xfrm>
              <a:off x="1869136" y="5711363"/>
              <a:ext cx="3796241" cy="567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/>
            </a:p>
          </p:txBody>
        </p:sp>
      </p:grpSp>
      <p:grpSp>
        <p:nvGrpSpPr>
          <p:cNvPr id="8193" name="Group 8192">
            <a:extLst>
              <a:ext uri="{FF2B5EF4-FFF2-40B4-BE49-F238E27FC236}">
                <a16:creationId xmlns:a16="http://schemas.microsoft.com/office/drawing/2014/main" id="{BD8D3830-C3BE-535C-AA6E-A635C7AD1674}"/>
              </a:ext>
            </a:extLst>
          </p:cNvPr>
          <p:cNvGrpSpPr/>
          <p:nvPr/>
        </p:nvGrpSpPr>
        <p:grpSpPr>
          <a:xfrm>
            <a:off x="7344797" y="1254624"/>
            <a:ext cx="1758950" cy="1364358"/>
            <a:chOff x="7344797" y="1254624"/>
            <a:chExt cx="1758950" cy="1364358"/>
          </a:xfrm>
        </p:grpSpPr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74E60BC8-75A1-9648-B098-5F510FA8AA78}"/>
                </a:ext>
              </a:extLst>
            </p:cNvPr>
            <p:cNvGrpSpPr/>
            <p:nvPr/>
          </p:nvGrpSpPr>
          <p:grpSpPr>
            <a:xfrm>
              <a:off x="7712780" y="1254624"/>
              <a:ext cx="1024051" cy="953653"/>
              <a:chOff x="5829300" y="4133099"/>
              <a:chExt cx="3048000" cy="1647997"/>
            </a:xfrm>
          </p:grpSpPr>
          <p:sp>
            <p:nvSpPr>
              <p:cNvPr id="5" name="Google Shape;156;p10">
                <a:extLst>
                  <a:ext uri="{FF2B5EF4-FFF2-40B4-BE49-F238E27FC236}">
                    <a16:creationId xmlns:a16="http://schemas.microsoft.com/office/drawing/2014/main" id="{3B6789A0-6046-CE46-8A43-6C86060A1C6B}"/>
                  </a:ext>
                </a:extLst>
              </p:cNvPr>
              <p:cNvSpPr/>
              <p:nvPr/>
            </p:nvSpPr>
            <p:spPr>
              <a:xfrm>
                <a:off x="5829300" y="4133099"/>
                <a:ext cx="3048000" cy="1647997"/>
              </a:xfrm>
              <a:prstGeom prst="ellipse">
                <a:avLst/>
              </a:prstGeom>
              <a:solidFill>
                <a:srgbClr val="669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" name="Google Shape;157;p10">
                <a:extLst>
                  <a:ext uri="{FF2B5EF4-FFF2-40B4-BE49-F238E27FC236}">
                    <a16:creationId xmlns:a16="http://schemas.microsoft.com/office/drawing/2014/main" id="{183C4256-A05F-C442-A761-DCF8C770E8B9}"/>
                  </a:ext>
                </a:extLst>
              </p:cNvPr>
              <p:cNvGrpSpPr/>
              <p:nvPr/>
            </p:nvGrpSpPr>
            <p:grpSpPr>
              <a:xfrm>
                <a:off x="6970712" y="4486447"/>
                <a:ext cx="381000" cy="304800"/>
                <a:chOff x="1248" y="2736"/>
                <a:chExt cx="240" cy="192"/>
              </a:xfrm>
            </p:grpSpPr>
            <p:cxnSp>
              <p:nvCxnSpPr>
                <p:cNvPr id="7" name="Google Shape;158;p10">
                  <a:extLst>
                    <a:ext uri="{FF2B5EF4-FFF2-40B4-BE49-F238E27FC236}">
                      <a16:creationId xmlns:a16="http://schemas.microsoft.com/office/drawing/2014/main" id="{13FD1FFA-9B21-9049-B04C-3656C915A49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296" y="2736"/>
                  <a:ext cx="192" cy="9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8" name="Google Shape;159;p10">
                  <a:extLst>
                    <a:ext uri="{FF2B5EF4-FFF2-40B4-BE49-F238E27FC236}">
                      <a16:creationId xmlns:a16="http://schemas.microsoft.com/office/drawing/2014/main" id="{C9D82669-DE70-4E42-869C-8CDE94EE6C25}"/>
                    </a:ext>
                  </a:extLst>
                </p:cNvPr>
                <p:cNvCxnSpPr/>
                <p:nvPr/>
              </p:nvCxnSpPr>
              <p:spPr>
                <a:xfrm flipH="1">
                  <a:off x="1248" y="2832"/>
                  <a:ext cx="192" cy="9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9" name="Google Shape;160;p10">
                  <a:extLst>
                    <a:ext uri="{FF2B5EF4-FFF2-40B4-BE49-F238E27FC236}">
                      <a16:creationId xmlns:a16="http://schemas.microsoft.com/office/drawing/2014/main" id="{E7E0FCA1-0EEF-C644-921A-7F7CB2229680}"/>
                    </a:ext>
                  </a:extLst>
                </p:cNvPr>
                <p:cNvCxnSpPr/>
                <p:nvPr/>
              </p:nvCxnSpPr>
              <p:spPr>
                <a:xfrm>
                  <a:off x="1296" y="2832"/>
                  <a:ext cx="144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" name="Google Shape;161;p10">
                <a:extLst>
                  <a:ext uri="{FF2B5EF4-FFF2-40B4-BE49-F238E27FC236}">
                    <a16:creationId xmlns:a16="http://schemas.microsoft.com/office/drawing/2014/main" id="{AEEA5B43-B029-7B4A-A929-C43FC9D42D47}"/>
                  </a:ext>
                </a:extLst>
              </p:cNvPr>
              <p:cNvGrpSpPr/>
              <p:nvPr/>
            </p:nvGrpSpPr>
            <p:grpSpPr>
              <a:xfrm flipH="1">
                <a:off x="7046912" y="5172247"/>
                <a:ext cx="381000" cy="304800"/>
                <a:chOff x="1248" y="2736"/>
                <a:chExt cx="240" cy="192"/>
              </a:xfrm>
            </p:grpSpPr>
            <p:cxnSp>
              <p:nvCxnSpPr>
                <p:cNvPr id="11" name="Google Shape;162;p10">
                  <a:extLst>
                    <a:ext uri="{FF2B5EF4-FFF2-40B4-BE49-F238E27FC236}">
                      <a16:creationId xmlns:a16="http://schemas.microsoft.com/office/drawing/2014/main" id="{27F570C4-7C8B-F847-8CD9-B835B79B4B15}"/>
                    </a:ext>
                  </a:extLst>
                </p:cNvPr>
                <p:cNvCxnSpPr/>
                <p:nvPr/>
              </p:nvCxnSpPr>
              <p:spPr>
                <a:xfrm rot="10800000" flipH="1">
                  <a:off x="1296" y="2736"/>
                  <a:ext cx="192" cy="9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2" name="Google Shape;163;p10">
                  <a:extLst>
                    <a:ext uri="{FF2B5EF4-FFF2-40B4-BE49-F238E27FC236}">
                      <a16:creationId xmlns:a16="http://schemas.microsoft.com/office/drawing/2014/main" id="{D6007440-B280-BC4B-B837-B7060D51A8ED}"/>
                    </a:ext>
                  </a:extLst>
                </p:cNvPr>
                <p:cNvCxnSpPr/>
                <p:nvPr/>
              </p:nvCxnSpPr>
              <p:spPr>
                <a:xfrm flipH="1">
                  <a:off x="1248" y="2832"/>
                  <a:ext cx="192" cy="96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3" name="Google Shape;164;p10">
                  <a:extLst>
                    <a:ext uri="{FF2B5EF4-FFF2-40B4-BE49-F238E27FC236}">
                      <a16:creationId xmlns:a16="http://schemas.microsoft.com/office/drawing/2014/main" id="{BB5F646B-B123-104A-93F4-F23B33D48A61}"/>
                    </a:ext>
                  </a:extLst>
                </p:cNvPr>
                <p:cNvCxnSpPr/>
                <p:nvPr/>
              </p:nvCxnSpPr>
              <p:spPr>
                <a:xfrm>
                  <a:off x="1296" y="2832"/>
                  <a:ext cx="144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" name="Google Shape;165;p10">
                <a:extLst>
                  <a:ext uri="{FF2B5EF4-FFF2-40B4-BE49-F238E27FC236}">
                    <a16:creationId xmlns:a16="http://schemas.microsoft.com/office/drawing/2014/main" id="{F9C59018-E7A3-8042-997A-453598000780}"/>
                  </a:ext>
                </a:extLst>
              </p:cNvPr>
              <p:cNvGrpSpPr/>
              <p:nvPr/>
            </p:nvGrpSpPr>
            <p:grpSpPr>
              <a:xfrm>
                <a:off x="6361273" y="4639162"/>
                <a:ext cx="469914" cy="685845"/>
                <a:chOff x="3360" y="3024"/>
                <a:chExt cx="296" cy="432"/>
              </a:xfrm>
            </p:grpSpPr>
            <p:sp>
              <p:nvSpPr>
                <p:cNvPr id="15" name="Google Shape;166;p10">
                  <a:extLst>
                    <a:ext uri="{FF2B5EF4-FFF2-40B4-BE49-F238E27FC236}">
                      <a16:creationId xmlns:a16="http://schemas.microsoft.com/office/drawing/2014/main" id="{982FB501-49E4-164A-82CB-62B289BF1D9D}"/>
                    </a:ext>
                  </a:extLst>
                </p:cNvPr>
                <p:cNvSpPr/>
                <p:nvPr/>
              </p:nvSpPr>
              <p:spPr>
                <a:xfrm>
                  <a:off x="3394" y="3298"/>
                  <a:ext cx="9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84" extrusionOk="0">
                      <a:moveTo>
                        <a:pt x="0" y="67"/>
                      </a:moveTo>
                      <a:lnTo>
                        <a:pt x="199" y="0"/>
                      </a:lnTo>
                      <a:lnTo>
                        <a:pt x="206" y="17"/>
                      </a:lnTo>
                      <a:lnTo>
                        <a:pt x="7" y="84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" name="Google Shape;167;p10">
                  <a:extLst>
                    <a:ext uri="{FF2B5EF4-FFF2-40B4-BE49-F238E27FC236}">
                      <a16:creationId xmlns:a16="http://schemas.microsoft.com/office/drawing/2014/main" id="{0A7D9B77-825D-D746-A336-CE3C580DC64F}"/>
                    </a:ext>
                  </a:extLst>
                </p:cNvPr>
                <p:cNvSpPr/>
                <p:nvPr/>
              </p:nvSpPr>
              <p:spPr>
                <a:xfrm>
                  <a:off x="3453" y="3450"/>
                  <a:ext cx="3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08" extrusionOk="0">
                      <a:moveTo>
                        <a:pt x="45" y="0"/>
                      </a:moveTo>
                      <a:lnTo>
                        <a:pt x="80" y="77"/>
                      </a:lnTo>
                      <a:lnTo>
                        <a:pt x="82" y="87"/>
                      </a:lnTo>
                      <a:lnTo>
                        <a:pt x="80" y="95"/>
                      </a:lnTo>
                      <a:lnTo>
                        <a:pt x="74" y="102"/>
                      </a:lnTo>
                      <a:lnTo>
                        <a:pt x="66" y="106"/>
                      </a:lnTo>
                      <a:lnTo>
                        <a:pt x="57" y="108"/>
                      </a:lnTo>
                      <a:lnTo>
                        <a:pt x="49" y="106"/>
                      </a:lnTo>
                      <a:lnTo>
                        <a:pt x="41" y="102"/>
                      </a:lnTo>
                      <a:lnTo>
                        <a:pt x="35" y="93"/>
                      </a:lnTo>
                      <a:lnTo>
                        <a:pt x="0" y="16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68;p10">
                  <a:extLst>
                    <a:ext uri="{FF2B5EF4-FFF2-40B4-BE49-F238E27FC236}">
                      <a16:creationId xmlns:a16="http://schemas.microsoft.com/office/drawing/2014/main" id="{6D287005-26B7-BC42-B39C-3206B722B442}"/>
                    </a:ext>
                  </a:extLst>
                </p:cNvPr>
                <p:cNvSpPr/>
                <p:nvPr/>
              </p:nvSpPr>
              <p:spPr>
                <a:xfrm>
                  <a:off x="3443" y="3433"/>
                  <a:ext cx="13" cy="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319" extrusionOk="0">
                      <a:moveTo>
                        <a:pt x="247" y="317"/>
                      </a:moveTo>
                      <a:lnTo>
                        <a:pt x="261" y="307"/>
                      </a:lnTo>
                      <a:lnTo>
                        <a:pt x="275" y="287"/>
                      </a:lnTo>
                      <a:lnTo>
                        <a:pt x="285" y="256"/>
                      </a:lnTo>
                      <a:lnTo>
                        <a:pt x="292" y="218"/>
                      </a:lnTo>
                      <a:lnTo>
                        <a:pt x="293" y="173"/>
                      </a:lnTo>
                      <a:lnTo>
                        <a:pt x="288" y="120"/>
                      </a:lnTo>
                      <a:lnTo>
                        <a:pt x="274" y="62"/>
                      </a:lnTo>
                      <a:lnTo>
                        <a:pt x="251" y="0"/>
                      </a:lnTo>
                      <a:lnTo>
                        <a:pt x="235" y="5"/>
                      </a:lnTo>
                      <a:lnTo>
                        <a:pt x="219" y="10"/>
                      </a:lnTo>
                      <a:lnTo>
                        <a:pt x="204" y="17"/>
                      </a:lnTo>
                      <a:lnTo>
                        <a:pt x="188" y="22"/>
                      </a:lnTo>
                      <a:lnTo>
                        <a:pt x="172" y="28"/>
                      </a:lnTo>
                      <a:lnTo>
                        <a:pt x="157" y="34"/>
                      </a:lnTo>
                      <a:lnTo>
                        <a:pt x="140" y="40"/>
                      </a:lnTo>
                      <a:lnTo>
                        <a:pt x="125" y="45"/>
                      </a:lnTo>
                      <a:lnTo>
                        <a:pt x="110" y="52"/>
                      </a:lnTo>
                      <a:lnTo>
                        <a:pt x="94" y="58"/>
                      </a:lnTo>
                      <a:lnTo>
                        <a:pt x="78" y="63"/>
                      </a:lnTo>
                      <a:lnTo>
                        <a:pt x="63" y="69"/>
                      </a:lnTo>
                      <a:lnTo>
                        <a:pt x="47" y="75"/>
                      </a:lnTo>
                      <a:lnTo>
                        <a:pt x="31" y="81"/>
                      </a:lnTo>
                      <a:lnTo>
                        <a:pt x="15" y="86"/>
                      </a:lnTo>
                      <a:lnTo>
                        <a:pt x="0" y="92"/>
                      </a:lnTo>
                      <a:lnTo>
                        <a:pt x="15" y="122"/>
                      </a:lnTo>
                      <a:lnTo>
                        <a:pt x="30" y="152"/>
                      </a:lnTo>
                      <a:lnTo>
                        <a:pt x="48" y="177"/>
                      </a:lnTo>
                      <a:lnTo>
                        <a:pt x="65" y="201"/>
                      </a:lnTo>
                      <a:lnTo>
                        <a:pt x="82" y="222"/>
                      </a:lnTo>
                      <a:lnTo>
                        <a:pt x="101" y="242"/>
                      </a:lnTo>
                      <a:lnTo>
                        <a:pt x="119" y="259"/>
                      </a:lnTo>
                      <a:lnTo>
                        <a:pt x="136" y="274"/>
                      </a:lnTo>
                      <a:lnTo>
                        <a:pt x="154" y="287"/>
                      </a:lnTo>
                      <a:lnTo>
                        <a:pt x="171" y="297"/>
                      </a:lnTo>
                      <a:lnTo>
                        <a:pt x="186" y="306"/>
                      </a:lnTo>
                      <a:lnTo>
                        <a:pt x="202" y="312"/>
                      </a:lnTo>
                      <a:lnTo>
                        <a:pt x="215" y="316"/>
                      </a:lnTo>
                      <a:lnTo>
                        <a:pt x="227" y="318"/>
                      </a:lnTo>
                      <a:lnTo>
                        <a:pt x="238" y="319"/>
                      </a:lnTo>
                      <a:lnTo>
                        <a:pt x="247" y="317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69;p10">
                  <a:extLst>
                    <a:ext uri="{FF2B5EF4-FFF2-40B4-BE49-F238E27FC236}">
                      <a16:creationId xmlns:a16="http://schemas.microsoft.com/office/drawing/2014/main" id="{924D65E5-534A-4F48-8D2D-671738845D4A}"/>
                    </a:ext>
                  </a:extLst>
                </p:cNvPr>
                <p:cNvSpPr/>
                <p:nvPr/>
              </p:nvSpPr>
              <p:spPr>
                <a:xfrm>
                  <a:off x="3394" y="3299"/>
                  <a:ext cx="60" cy="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" h="2506" extrusionOk="0">
                      <a:moveTo>
                        <a:pt x="198" y="0"/>
                      </a:moveTo>
                      <a:lnTo>
                        <a:pt x="0" y="66"/>
                      </a:lnTo>
                      <a:lnTo>
                        <a:pt x="1064" y="2506"/>
                      </a:lnTo>
                      <a:lnTo>
                        <a:pt x="1314" y="2421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170;p10">
                  <a:extLst>
                    <a:ext uri="{FF2B5EF4-FFF2-40B4-BE49-F238E27FC236}">
                      <a16:creationId xmlns:a16="http://schemas.microsoft.com/office/drawing/2014/main" id="{6ECEA33B-5304-5149-9467-A7F83F78C907}"/>
                    </a:ext>
                  </a:extLst>
                </p:cNvPr>
                <p:cNvSpPr/>
                <p:nvPr/>
              </p:nvSpPr>
              <p:spPr>
                <a:xfrm>
                  <a:off x="3392" y="3292"/>
                  <a:ext cx="11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79" extrusionOk="0">
                      <a:moveTo>
                        <a:pt x="235" y="111"/>
                      </a:moveTo>
                      <a:lnTo>
                        <a:pt x="36" y="179"/>
                      </a:lnTo>
                      <a:lnTo>
                        <a:pt x="0" y="97"/>
                      </a:lnTo>
                      <a:lnTo>
                        <a:pt x="70" y="0"/>
                      </a:lnTo>
                      <a:lnTo>
                        <a:pt x="199" y="30"/>
                      </a:lnTo>
                      <a:lnTo>
                        <a:pt x="235" y="111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171;p10">
                  <a:extLst>
                    <a:ext uri="{FF2B5EF4-FFF2-40B4-BE49-F238E27FC236}">
                      <a16:creationId xmlns:a16="http://schemas.microsoft.com/office/drawing/2014/main" id="{95F26D42-8CF0-0443-B371-3560C84D17FD}"/>
                    </a:ext>
                  </a:extLst>
                </p:cNvPr>
                <p:cNvSpPr/>
                <p:nvPr/>
              </p:nvSpPr>
              <p:spPr>
                <a:xfrm>
                  <a:off x="3403" y="3103"/>
                  <a:ext cx="208" cy="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3641" extrusionOk="0">
                      <a:moveTo>
                        <a:pt x="0" y="1626"/>
                      </a:moveTo>
                      <a:lnTo>
                        <a:pt x="3650" y="0"/>
                      </a:lnTo>
                      <a:lnTo>
                        <a:pt x="4569" y="1998"/>
                      </a:lnTo>
                      <a:lnTo>
                        <a:pt x="873" y="3641"/>
                      </a:lnTo>
                      <a:lnTo>
                        <a:pt x="0" y="1626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172;p10">
                  <a:extLst>
                    <a:ext uri="{FF2B5EF4-FFF2-40B4-BE49-F238E27FC236}">
                      <a16:creationId xmlns:a16="http://schemas.microsoft.com/office/drawing/2014/main" id="{3C4A1318-5260-E54D-9095-A3BD3F83870E}"/>
                    </a:ext>
                  </a:extLst>
                </p:cNvPr>
                <p:cNvSpPr/>
                <p:nvPr/>
              </p:nvSpPr>
              <p:spPr>
                <a:xfrm>
                  <a:off x="3385" y="3045"/>
                  <a:ext cx="271" cy="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7" h="7066" extrusionOk="0">
                      <a:moveTo>
                        <a:pt x="2496" y="7056"/>
                      </a:moveTo>
                      <a:lnTo>
                        <a:pt x="5894" y="5433"/>
                      </a:lnTo>
                      <a:lnTo>
                        <a:pt x="5912" y="5421"/>
                      </a:lnTo>
                      <a:lnTo>
                        <a:pt x="5927" y="5407"/>
                      </a:lnTo>
                      <a:lnTo>
                        <a:pt x="5941" y="5389"/>
                      </a:lnTo>
                      <a:lnTo>
                        <a:pt x="5950" y="5369"/>
                      </a:lnTo>
                      <a:lnTo>
                        <a:pt x="5955" y="5348"/>
                      </a:lnTo>
                      <a:lnTo>
                        <a:pt x="5957" y="5325"/>
                      </a:lnTo>
                      <a:lnTo>
                        <a:pt x="5955" y="5303"/>
                      </a:lnTo>
                      <a:lnTo>
                        <a:pt x="5948" y="5282"/>
                      </a:lnTo>
                      <a:lnTo>
                        <a:pt x="3503" y="65"/>
                      </a:lnTo>
                      <a:lnTo>
                        <a:pt x="3492" y="47"/>
                      </a:lnTo>
                      <a:lnTo>
                        <a:pt x="3477" y="31"/>
                      </a:lnTo>
                      <a:lnTo>
                        <a:pt x="3460" y="18"/>
                      </a:lnTo>
                      <a:lnTo>
                        <a:pt x="3441" y="9"/>
                      </a:lnTo>
                      <a:lnTo>
                        <a:pt x="3420" y="3"/>
                      </a:lnTo>
                      <a:lnTo>
                        <a:pt x="3399" y="0"/>
                      </a:lnTo>
                      <a:lnTo>
                        <a:pt x="3377" y="3"/>
                      </a:lnTo>
                      <a:lnTo>
                        <a:pt x="3357" y="9"/>
                      </a:lnTo>
                      <a:lnTo>
                        <a:pt x="63" y="1487"/>
                      </a:lnTo>
                      <a:lnTo>
                        <a:pt x="45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3" y="1616"/>
                      </a:lnTo>
                      <a:lnTo>
                        <a:pt x="9" y="1637"/>
                      </a:lnTo>
                      <a:lnTo>
                        <a:pt x="2350" y="7000"/>
                      </a:lnTo>
                      <a:lnTo>
                        <a:pt x="2361" y="7018"/>
                      </a:lnTo>
                      <a:lnTo>
                        <a:pt x="2376" y="7034"/>
                      </a:lnTo>
                      <a:lnTo>
                        <a:pt x="2393" y="7048"/>
                      </a:lnTo>
                      <a:lnTo>
                        <a:pt x="2412" y="7057"/>
                      </a:lnTo>
                      <a:lnTo>
                        <a:pt x="2433" y="7064"/>
                      </a:lnTo>
                      <a:lnTo>
                        <a:pt x="2454" y="7066"/>
                      </a:lnTo>
                      <a:lnTo>
                        <a:pt x="2476" y="7064"/>
                      </a:lnTo>
                      <a:lnTo>
                        <a:pt x="2496" y="7056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173;p10">
                  <a:extLst>
                    <a:ext uri="{FF2B5EF4-FFF2-40B4-BE49-F238E27FC236}">
                      <a16:creationId xmlns:a16="http://schemas.microsoft.com/office/drawing/2014/main" id="{46675AA1-7053-D441-B117-AE9ED58E80BA}"/>
                    </a:ext>
                  </a:extLst>
                </p:cNvPr>
                <p:cNvSpPr/>
                <p:nvPr/>
              </p:nvSpPr>
              <p:spPr>
                <a:xfrm>
                  <a:off x="3569" y="3096"/>
                  <a:ext cx="51" cy="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2180" extrusionOk="0">
                      <a:moveTo>
                        <a:pt x="917" y="2127"/>
                      </a:moveTo>
                      <a:lnTo>
                        <a:pt x="0" y="131"/>
                      </a:lnTo>
                      <a:lnTo>
                        <a:pt x="33" y="0"/>
                      </a:lnTo>
                      <a:lnTo>
                        <a:pt x="70" y="14"/>
                      </a:lnTo>
                      <a:lnTo>
                        <a:pt x="106" y="29"/>
                      </a:lnTo>
                      <a:lnTo>
                        <a:pt x="143" y="44"/>
                      </a:lnTo>
                      <a:lnTo>
                        <a:pt x="180" y="61"/>
                      </a:lnTo>
                      <a:lnTo>
                        <a:pt x="217" y="78"/>
                      </a:lnTo>
                      <a:lnTo>
                        <a:pt x="252" y="96"/>
                      </a:lnTo>
                      <a:lnTo>
                        <a:pt x="288" y="116"/>
                      </a:lnTo>
                      <a:lnTo>
                        <a:pt x="324" y="136"/>
                      </a:lnTo>
                      <a:lnTo>
                        <a:pt x="358" y="159"/>
                      </a:lnTo>
                      <a:lnTo>
                        <a:pt x="393" y="181"/>
                      </a:lnTo>
                      <a:lnTo>
                        <a:pt x="428" y="204"/>
                      </a:lnTo>
                      <a:lnTo>
                        <a:pt x="461" y="228"/>
                      </a:lnTo>
                      <a:lnTo>
                        <a:pt x="495" y="252"/>
                      </a:lnTo>
                      <a:lnTo>
                        <a:pt x="528" y="279"/>
                      </a:lnTo>
                      <a:lnTo>
                        <a:pt x="560" y="305"/>
                      </a:lnTo>
                      <a:lnTo>
                        <a:pt x="592" y="333"/>
                      </a:lnTo>
                      <a:lnTo>
                        <a:pt x="624" y="361"/>
                      </a:lnTo>
                      <a:lnTo>
                        <a:pt x="654" y="389"/>
                      </a:lnTo>
                      <a:lnTo>
                        <a:pt x="684" y="419"/>
                      </a:lnTo>
                      <a:lnTo>
                        <a:pt x="713" y="450"/>
                      </a:lnTo>
                      <a:lnTo>
                        <a:pt x="742" y="481"/>
                      </a:lnTo>
                      <a:lnTo>
                        <a:pt x="769" y="513"/>
                      </a:lnTo>
                      <a:lnTo>
                        <a:pt x="796" y="545"/>
                      </a:lnTo>
                      <a:lnTo>
                        <a:pt x="822" y="578"/>
                      </a:lnTo>
                      <a:lnTo>
                        <a:pt x="847" y="612"/>
                      </a:lnTo>
                      <a:lnTo>
                        <a:pt x="871" y="647"/>
                      </a:lnTo>
                      <a:lnTo>
                        <a:pt x="895" y="681"/>
                      </a:lnTo>
                      <a:lnTo>
                        <a:pt x="917" y="717"/>
                      </a:lnTo>
                      <a:lnTo>
                        <a:pt x="939" y="754"/>
                      </a:lnTo>
                      <a:lnTo>
                        <a:pt x="959" y="791"/>
                      </a:lnTo>
                      <a:lnTo>
                        <a:pt x="979" y="828"/>
                      </a:lnTo>
                      <a:lnTo>
                        <a:pt x="997" y="866"/>
                      </a:lnTo>
                      <a:lnTo>
                        <a:pt x="1026" y="938"/>
                      </a:lnTo>
                      <a:lnTo>
                        <a:pt x="1053" y="1015"/>
                      </a:lnTo>
                      <a:lnTo>
                        <a:pt x="1075" y="1096"/>
                      </a:lnTo>
                      <a:lnTo>
                        <a:pt x="1095" y="1180"/>
                      </a:lnTo>
                      <a:lnTo>
                        <a:pt x="1110" y="1267"/>
                      </a:lnTo>
                      <a:lnTo>
                        <a:pt x="1121" y="1356"/>
                      </a:lnTo>
                      <a:lnTo>
                        <a:pt x="1130" y="1446"/>
                      </a:lnTo>
                      <a:lnTo>
                        <a:pt x="1134" y="1536"/>
                      </a:lnTo>
                      <a:lnTo>
                        <a:pt x="1134" y="1626"/>
                      </a:lnTo>
                      <a:lnTo>
                        <a:pt x="1131" y="1716"/>
                      </a:lnTo>
                      <a:lnTo>
                        <a:pt x="1122" y="1802"/>
                      </a:lnTo>
                      <a:lnTo>
                        <a:pt x="1111" y="1886"/>
                      </a:lnTo>
                      <a:lnTo>
                        <a:pt x="1096" y="1967"/>
                      </a:lnTo>
                      <a:lnTo>
                        <a:pt x="1076" y="2044"/>
                      </a:lnTo>
                      <a:lnTo>
                        <a:pt x="1053" y="2115"/>
                      </a:lnTo>
                      <a:lnTo>
                        <a:pt x="1025" y="2180"/>
                      </a:lnTo>
                      <a:lnTo>
                        <a:pt x="917" y="2127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174;p10">
                  <a:extLst>
                    <a:ext uri="{FF2B5EF4-FFF2-40B4-BE49-F238E27FC236}">
                      <a16:creationId xmlns:a16="http://schemas.microsoft.com/office/drawing/2014/main" id="{2BFCDD4F-1E9A-4648-A9D4-E7E0D15F5842}"/>
                    </a:ext>
                  </a:extLst>
                </p:cNvPr>
                <p:cNvSpPr/>
                <p:nvPr/>
              </p:nvSpPr>
              <p:spPr>
                <a:xfrm>
                  <a:off x="3378" y="3082"/>
                  <a:ext cx="207" cy="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3641" extrusionOk="0">
                      <a:moveTo>
                        <a:pt x="0" y="1625"/>
                      </a:moveTo>
                      <a:lnTo>
                        <a:pt x="3650" y="0"/>
                      </a:lnTo>
                      <a:lnTo>
                        <a:pt x="4569" y="1997"/>
                      </a:lnTo>
                      <a:lnTo>
                        <a:pt x="873" y="3641"/>
                      </a:lnTo>
                      <a:lnTo>
                        <a:pt x="0" y="1625"/>
                      </a:lnTo>
                      <a:close/>
                    </a:path>
                  </a:pathLst>
                </a:custGeom>
                <a:solidFill>
                  <a:srgbClr val="54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175;p10">
                  <a:extLst>
                    <a:ext uri="{FF2B5EF4-FFF2-40B4-BE49-F238E27FC236}">
                      <a16:creationId xmlns:a16="http://schemas.microsoft.com/office/drawing/2014/main" id="{AA5A8943-293E-A847-BA23-D924A9C556D7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271" cy="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7" h="7065" extrusionOk="0">
                      <a:moveTo>
                        <a:pt x="2497" y="7056"/>
                      </a:moveTo>
                      <a:lnTo>
                        <a:pt x="5894" y="5432"/>
                      </a:lnTo>
                      <a:lnTo>
                        <a:pt x="5912" y="5421"/>
                      </a:lnTo>
                      <a:lnTo>
                        <a:pt x="5928" y="5406"/>
                      </a:lnTo>
                      <a:lnTo>
                        <a:pt x="5941" y="5388"/>
                      </a:lnTo>
                      <a:lnTo>
                        <a:pt x="5950" y="5368"/>
                      </a:lnTo>
                      <a:lnTo>
                        <a:pt x="5955" y="5347"/>
                      </a:lnTo>
                      <a:lnTo>
                        <a:pt x="5957" y="5325"/>
                      </a:lnTo>
                      <a:lnTo>
                        <a:pt x="5955" y="5303"/>
                      </a:lnTo>
                      <a:lnTo>
                        <a:pt x="5948" y="5282"/>
                      </a:lnTo>
                      <a:lnTo>
                        <a:pt x="3503" y="64"/>
                      </a:lnTo>
                      <a:lnTo>
                        <a:pt x="3492" y="46"/>
                      </a:lnTo>
                      <a:lnTo>
                        <a:pt x="3477" y="31"/>
                      </a:lnTo>
                      <a:lnTo>
                        <a:pt x="3460" y="18"/>
                      </a:lnTo>
                      <a:lnTo>
                        <a:pt x="3441" y="8"/>
                      </a:lnTo>
                      <a:lnTo>
                        <a:pt x="3420" y="2"/>
                      </a:lnTo>
                      <a:lnTo>
                        <a:pt x="3399" y="0"/>
                      </a:lnTo>
                      <a:lnTo>
                        <a:pt x="3377" y="2"/>
                      </a:lnTo>
                      <a:lnTo>
                        <a:pt x="3357" y="8"/>
                      </a:lnTo>
                      <a:lnTo>
                        <a:pt x="63" y="1486"/>
                      </a:lnTo>
                      <a:lnTo>
                        <a:pt x="45" y="1497"/>
                      </a:lnTo>
                      <a:lnTo>
                        <a:pt x="30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3" y="1615"/>
                      </a:lnTo>
                      <a:lnTo>
                        <a:pt x="9" y="1636"/>
                      </a:lnTo>
                      <a:lnTo>
                        <a:pt x="2351" y="6999"/>
                      </a:lnTo>
                      <a:lnTo>
                        <a:pt x="2362" y="7018"/>
                      </a:lnTo>
                      <a:lnTo>
                        <a:pt x="2377" y="7034"/>
                      </a:lnTo>
                      <a:lnTo>
                        <a:pt x="2394" y="7048"/>
                      </a:lnTo>
                      <a:lnTo>
                        <a:pt x="2413" y="7057"/>
                      </a:lnTo>
                      <a:lnTo>
                        <a:pt x="2434" y="7063"/>
                      </a:lnTo>
                      <a:lnTo>
                        <a:pt x="2455" y="7065"/>
                      </a:lnTo>
                      <a:lnTo>
                        <a:pt x="2477" y="7063"/>
                      </a:lnTo>
                      <a:lnTo>
                        <a:pt x="2497" y="705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176;p10">
                  <a:extLst>
                    <a:ext uri="{FF2B5EF4-FFF2-40B4-BE49-F238E27FC236}">
                      <a16:creationId xmlns:a16="http://schemas.microsoft.com/office/drawing/2014/main" id="{0264A744-EAE4-C542-9BF3-07E0EC9283ED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2" cy="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2" h="1773" extrusionOk="0">
                      <a:moveTo>
                        <a:pt x="3562" y="183"/>
                      </a:move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68" y="1773"/>
                      </a:lnTo>
                      <a:lnTo>
                        <a:pt x="3562" y="183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177;p10">
                  <a:extLst>
                    <a:ext uri="{FF2B5EF4-FFF2-40B4-BE49-F238E27FC236}">
                      <a16:creationId xmlns:a16="http://schemas.microsoft.com/office/drawing/2014/main" id="{1DA1DCFA-1CF9-9548-BE03-62A14C2A25E7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1" cy="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0" h="1748" extrusionOk="0">
                      <a:moveTo>
                        <a:pt x="3550" y="163"/>
                      </a:moveTo>
                      <a:lnTo>
                        <a:pt x="3545" y="153"/>
                      </a:lnTo>
                      <a:lnTo>
                        <a:pt x="3541" y="144"/>
                      </a:lnTo>
                      <a:lnTo>
                        <a:pt x="3538" y="137"/>
                      </a:lnTo>
                      <a:lnTo>
                        <a:pt x="3533" y="130"/>
                      </a:lnTo>
                      <a:lnTo>
                        <a:pt x="3529" y="120"/>
                      </a:lnTo>
                      <a:lnTo>
                        <a:pt x="3523" y="108"/>
                      </a:lnTo>
                      <a:lnTo>
                        <a:pt x="3514" y="90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4" y="1648"/>
                      </a:lnTo>
                      <a:lnTo>
                        <a:pt x="18" y="1657"/>
                      </a:lnTo>
                      <a:lnTo>
                        <a:pt x="21" y="1665"/>
                      </a:lnTo>
                      <a:lnTo>
                        <a:pt x="26" y="1673"/>
                      </a:lnTo>
                      <a:lnTo>
                        <a:pt x="31" y="1685"/>
                      </a:lnTo>
                      <a:lnTo>
                        <a:pt x="37" y="1699"/>
                      </a:lnTo>
                      <a:lnTo>
                        <a:pt x="46" y="1719"/>
                      </a:lnTo>
                      <a:lnTo>
                        <a:pt x="57" y="1748"/>
                      </a:lnTo>
                      <a:lnTo>
                        <a:pt x="162" y="1700"/>
                      </a:lnTo>
                      <a:lnTo>
                        <a:pt x="259" y="1656"/>
                      </a:lnTo>
                      <a:lnTo>
                        <a:pt x="348" y="1616"/>
                      </a:lnTo>
                      <a:lnTo>
                        <a:pt x="430" y="1579"/>
                      </a:lnTo>
                      <a:lnTo>
                        <a:pt x="508" y="1543"/>
                      </a:lnTo>
                      <a:lnTo>
                        <a:pt x="579" y="1511"/>
                      </a:lnTo>
                      <a:lnTo>
                        <a:pt x="648" y="1480"/>
                      </a:lnTo>
                      <a:lnTo>
                        <a:pt x="713" y="1451"/>
                      </a:lnTo>
                      <a:lnTo>
                        <a:pt x="776" y="1422"/>
                      </a:lnTo>
                      <a:lnTo>
                        <a:pt x="837" y="1395"/>
                      </a:lnTo>
                      <a:lnTo>
                        <a:pt x="898" y="1367"/>
                      </a:lnTo>
                      <a:lnTo>
                        <a:pt x="959" y="1340"/>
                      </a:lnTo>
                      <a:lnTo>
                        <a:pt x="1021" y="1311"/>
                      </a:lnTo>
                      <a:lnTo>
                        <a:pt x="1085" y="1282"/>
                      </a:lnTo>
                      <a:lnTo>
                        <a:pt x="1153" y="1251"/>
                      </a:lnTo>
                      <a:lnTo>
                        <a:pt x="1223" y="1220"/>
                      </a:lnTo>
                      <a:lnTo>
                        <a:pt x="1299" y="1186"/>
                      </a:lnTo>
                      <a:lnTo>
                        <a:pt x="1379" y="1149"/>
                      </a:lnTo>
                      <a:lnTo>
                        <a:pt x="1466" y="1110"/>
                      </a:lnTo>
                      <a:lnTo>
                        <a:pt x="1560" y="1067"/>
                      </a:lnTo>
                      <a:lnTo>
                        <a:pt x="1662" y="1020"/>
                      </a:lnTo>
                      <a:lnTo>
                        <a:pt x="1772" y="971"/>
                      </a:lnTo>
                      <a:lnTo>
                        <a:pt x="1892" y="916"/>
                      </a:lnTo>
                      <a:lnTo>
                        <a:pt x="2024" y="857"/>
                      </a:lnTo>
                      <a:lnTo>
                        <a:pt x="2166" y="792"/>
                      </a:lnTo>
                      <a:lnTo>
                        <a:pt x="2320" y="722"/>
                      </a:lnTo>
                      <a:lnTo>
                        <a:pt x="2488" y="646"/>
                      </a:lnTo>
                      <a:lnTo>
                        <a:pt x="2668" y="564"/>
                      </a:lnTo>
                      <a:lnTo>
                        <a:pt x="2864" y="474"/>
                      </a:lnTo>
                      <a:lnTo>
                        <a:pt x="3075" y="378"/>
                      </a:lnTo>
                      <a:lnTo>
                        <a:pt x="3304" y="275"/>
                      </a:lnTo>
                      <a:lnTo>
                        <a:pt x="3550" y="163"/>
                      </a:lnTo>
                      <a:close/>
                    </a:path>
                  </a:pathLst>
                </a:custGeom>
                <a:solidFill>
                  <a:srgbClr val="BFC7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178;p10">
                  <a:extLst>
                    <a:ext uri="{FF2B5EF4-FFF2-40B4-BE49-F238E27FC236}">
                      <a16:creationId xmlns:a16="http://schemas.microsoft.com/office/drawing/2014/main" id="{6E85F1DE-6045-2346-80B2-7F77EA9664A7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1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9" h="1724" extrusionOk="0">
                      <a:moveTo>
                        <a:pt x="3539" y="143"/>
                      </a:moveTo>
                      <a:lnTo>
                        <a:pt x="3534" y="135"/>
                      </a:lnTo>
                      <a:lnTo>
                        <a:pt x="3531" y="129"/>
                      </a:lnTo>
                      <a:lnTo>
                        <a:pt x="3529" y="123"/>
                      </a:lnTo>
                      <a:lnTo>
                        <a:pt x="3526" y="117"/>
                      </a:lnTo>
                      <a:lnTo>
                        <a:pt x="3523" y="110"/>
                      </a:lnTo>
                      <a:lnTo>
                        <a:pt x="3518" y="99"/>
                      </a:lnTo>
                      <a:lnTo>
                        <a:pt x="3511" y="84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3" y="1646"/>
                      </a:lnTo>
                      <a:lnTo>
                        <a:pt x="16" y="1652"/>
                      </a:lnTo>
                      <a:lnTo>
                        <a:pt x="19" y="1658"/>
                      </a:lnTo>
                      <a:lnTo>
                        <a:pt x="22" y="1666"/>
                      </a:lnTo>
                      <a:lnTo>
                        <a:pt x="26" y="1674"/>
                      </a:lnTo>
                      <a:lnTo>
                        <a:pt x="31" y="1686"/>
                      </a:lnTo>
                      <a:lnTo>
                        <a:pt x="37" y="1702"/>
                      </a:lnTo>
                      <a:lnTo>
                        <a:pt x="46" y="1724"/>
                      </a:lnTo>
                      <a:lnTo>
                        <a:pt x="151" y="1676"/>
                      </a:lnTo>
                      <a:lnTo>
                        <a:pt x="248" y="1633"/>
                      </a:lnTo>
                      <a:lnTo>
                        <a:pt x="337" y="1592"/>
                      </a:lnTo>
                      <a:lnTo>
                        <a:pt x="419" y="1555"/>
                      </a:lnTo>
                      <a:lnTo>
                        <a:pt x="497" y="1520"/>
                      </a:lnTo>
                      <a:lnTo>
                        <a:pt x="568" y="1488"/>
                      </a:lnTo>
                      <a:lnTo>
                        <a:pt x="637" y="1457"/>
                      </a:lnTo>
                      <a:lnTo>
                        <a:pt x="702" y="1427"/>
                      </a:lnTo>
                      <a:lnTo>
                        <a:pt x="765" y="1399"/>
                      </a:lnTo>
                      <a:lnTo>
                        <a:pt x="826" y="1372"/>
                      </a:lnTo>
                      <a:lnTo>
                        <a:pt x="886" y="1344"/>
                      </a:lnTo>
                      <a:lnTo>
                        <a:pt x="948" y="1316"/>
                      </a:lnTo>
                      <a:lnTo>
                        <a:pt x="1010" y="1288"/>
                      </a:lnTo>
                      <a:lnTo>
                        <a:pt x="1074" y="1259"/>
                      </a:lnTo>
                      <a:lnTo>
                        <a:pt x="1141" y="1229"/>
                      </a:lnTo>
                      <a:lnTo>
                        <a:pt x="1212" y="1197"/>
                      </a:lnTo>
                      <a:lnTo>
                        <a:pt x="1287" y="1163"/>
                      </a:lnTo>
                      <a:lnTo>
                        <a:pt x="1368" y="1126"/>
                      </a:lnTo>
                      <a:lnTo>
                        <a:pt x="1455" y="1087"/>
                      </a:lnTo>
                      <a:lnTo>
                        <a:pt x="1548" y="1045"/>
                      </a:lnTo>
                      <a:lnTo>
                        <a:pt x="1650" y="998"/>
                      </a:lnTo>
                      <a:lnTo>
                        <a:pt x="1761" y="949"/>
                      </a:lnTo>
                      <a:lnTo>
                        <a:pt x="1881" y="894"/>
                      </a:lnTo>
                      <a:lnTo>
                        <a:pt x="2013" y="835"/>
                      </a:lnTo>
                      <a:lnTo>
                        <a:pt x="2154" y="771"/>
                      </a:lnTo>
                      <a:lnTo>
                        <a:pt x="2308" y="700"/>
                      </a:lnTo>
                      <a:lnTo>
                        <a:pt x="2477" y="625"/>
                      </a:lnTo>
                      <a:lnTo>
                        <a:pt x="2657" y="543"/>
                      </a:lnTo>
                      <a:lnTo>
                        <a:pt x="2853" y="453"/>
                      </a:lnTo>
                      <a:lnTo>
                        <a:pt x="3064" y="357"/>
                      </a:lnTo>
                      <a:lnTo>
                        <a:pt x="3293" y="254"/>
                      </a:lnTo>
                      <a:lnTo>
                        <a:pt x="3539" y="143"/>
                      </a:lnTo>
                      <a:close/>
                    </a:path>
                  </a:pathLst>
                </a:custGeom>
                <a:solidFill>
                  <a:srgbClr val="C9D1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179;p10">
                  <a:extLst>
                    <a:ext uri="{FF2B5EF4-FFF2-40B4-BE49-F238E27FC236}">
                      <a16:creationId xmlns:a16="http://schemas.microsoft.com/office/drawing/2014/main" id="{D4851C00-96CE-744E-8761-78E203594257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0" cy="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6" h="1698" extrusionOk="0">
                      <a:moveTo>
                        <a:pt x="3526" y="123"/>
                      </a:moveTo>
                      <a:lnTo>
                        <a:pt x="3522" y="112"/>
                      </a:lnTo>
                      <a:lnTo>
                        <a:pt x="3518" y="103"/>
                      </a:lnTo>
                      <a:lnTo>
                        <a:pt x="3513" y="91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4" y="1648"/>
                      </a:lnTo>
                      <a:lnTo>
                        <a:pt x="18" y="1657"/>
                      </a:lnTo>
                      <a:lnTo>
                        <a:pt x="25" y="1671"/>
                      </a:lnTo>
                      <a:lnTo>
                        <a:pt x="36" y="1698"/>
                      </a:lnTo>
                      <a:lnTo>
                        <a:pt x="141" y="1651"/>
                      </a:lnTo>
                      <a:lnTo>
                        <a:pt x="237" y="1608"/>
                      </a:lnTo>
                      <a:lnTo>
                        <a:pt x="326" y="1568"/>
                      </a:lnTo>
                      <a:lnTo>
                        <a:pt x="409" y="1530"/>
                      </a:lnTo>
                      <a:lnTo>
                        <a:pt x="486" y="1496"/>
                      </a:lnTo>
                      <a:lnTo>
                        <a:pt x="558" y="1463"/>
                      </a:lnTo>
                      <a:lnTo>
                        <a:pt x="626" y="1433"/>
                      </a:lnTo>
                      <a:lnTo>
                        <a:pt x="691" y="1403"/>
                      </a:lnTo>
                      <a:lnTo>
                        <a:pt x="754" y="1375"/>
                      </a:lnTo>
                      <a:lnTo>
                        <a:pt x="815" y="1347"/>
                      </a:lnTo>
                      <a:lnTo>
                        <a:pt x="875" y="1320"/>
                      </a:lnTo>
                      <a:lnTo>
                        <a:pt x="936" y="1292"/>
                      </a:lnTo>
                      <a:lnTo>
                        <a:pt x="999" y="1264"/>
                      </a:lnTo>
                      <a:lnTo>
                        <a:pt x="1063" y="1236"/>
                      </a:lnTo>
                      <a:lnTo>
                        <a:pt x="1130" y="1205"/>
                      </a:lnTo>
                      <a:lnTo>
                        <a:pt x="1201" y="1173"/>
                      </a:lnTo>
                      <a:lnTo>
                        <a:pt x="1276" y="1140"/>
                      </a:lnTo>
                      <a:lnTo>
                        <a:pt x="1357" y="1103"/>
                      </a:lnTo>
                      <a:lnTo>
                        <a:pt x="1443" y="1064"/>
                      </a:lnTo>
                      <a:lnTo>
                        <a:pt x="1537" y="1022"/>
                      </a:lnTo>
                      <a:lnTo>
                        <a:pt x="1639" y="975"/>
                      </a:lnTo>
                      <a:lnTo>
                        <a:pt x="1749" y="926"/>
                      </a:lnTo>
                      <a:lnTo>
                        <a:pt x="1870" y="872"/>
                      </a:lnTo>
                      <a:lnTo>
                        <a:pt x="2000" y="813"/>
                      </a:lnTo>
                      <a:lnTo>
                        <a:pt x="2143" y="749"/>
                      </a:lnTo>
                      <a:lnTo>
                        <a:pt x="2297" y="679"/>
                      </a:lnTo>
                      <a:lnTo>
                        <a:pt x="2464" y="603"/>
                      </a:lnTo>
                      <a:lnTo>
                        <a:pt x="2646" y="521"/>
                      </a:lnTo>
                      <a:lnTo>
                        <a:pt x="2841" y="432"/>
                      </a:lnTo>
                      <a:lnTo>
                        <a:pt x="3053" y="337"/>
                      </a:lnTo>
                      <a:lnTo>
                        <a:pt x="3281" y="234"/>
                      </a:lnTo>
                      <a:lnTo>
                        <a:pt x="3526" y="123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180;p10">
                  <a:extLst>
                    <a:ext uri="{FF2B5EF4-FFF2-40B4-BE49-F238E27FC236}">
                      <a16:creationId xmlns:a16="http://schemas.microsoft.com/office/drawing/2014/main" id="{5EE5E582-968A-0744-8A41-BD36F07A28E7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0" cy="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" h="1674" extrusionOk="0">
                      <a:moveTo>
                        <a:pt x="3515" y="103"/>
                      </a:moveTo>
                      <a:lnTo>
                        <a:pt x="3513" y="96"/>
                      </a:lnTo>
                      <a:lnTo>
                        <a:pt x="3511" y="91"/>
                      </a:lnTo>
                      <a:lnTo>
                        <a:pt x="3508" y="81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2" y="1644"/>
                      </a:lnTo>
                      <a:lnTo>
                        <a:pt x="15" y="1649"/>
                      </a:lnTo>
                      <a:lnTo>
                        <a:pt x="18" y="1657"/>
                      </a:lnTo>
                      <a:lnTo>
                        <a:pt x="25" y="1674"/>
                      </a:lnTo>
                      <a:lnTo>
                        <a:pt x="130" y="1627"/>
                      </a:lnTo>
                      <a:lnTo>
                        <a:pt x="225" y="1583"/>
                      </a:lnTo>
                      <a:lnTo>
                        <a:pt x="315" y="1543"/>
                      </a:lnTo>
                      <a:lnTo>
                        <a:pt x="398" y="1506"/>
                      </a:lnTo>
                      <a:lnTo>
                        <a:pt x="474" y="1472"/>
                      </a:lnTo>
                      <a:lnTo>
                        <a:pt x="547" y="1439"/>
                      </a:lnTo>
                      <a:lnTo>
                        <a:pt x="615" y="1408"/>
                      </a:lnTo>
                      <a:lnTo>
                        <a:pt x="679" y="1379"/>
                      </a:lnTo>
                      <a:lnTo>
                        <a:pt x="743" y="1352"/>
                      </a:lnTo>
                      <a:lnTo>
                        <a:pt x="804" y="1324"/>
                      </a:lnTo>
                      <a:lnTo>
                        <a:pt x="864" y="1297"/>
                      </a:lnTo>
                      <a:lnTo>
                        <a:pt x="925" y="1269"/>
                      </a:lnTo>
                      <a:lnTo>
                        <a:pt x="987" y="1241"/>
                      </a:lnTo>
                      <a:lnTo>
                        <a:pt x="1052" y="1212"/>
                      </a:lnTo>
                      <a:lnTo>
                        <a:pt x="1119" y="1182"/>
                      </a:lnTo>
                      <a:lnTo>
                        <a:pt x="1189" y="1150"/>
                      </a:lnTo>
                      <a:lnTo>
                        <a:pt x="1265" y="1116"/>
                      </a:lnTo>
                      <a:lnTo>
                        <a:pt x="1345" y="1081"/>
                      </a:lnTo>
                      <a:lnTo>
                        <a:pt x="1432" y="1042"/>
                      </a:lnTo>
                      <a:lnTo>
                        <a:pt x="1526" y="999"/>
                      </a:lnTo>
                      <a:lnTo>
                        <a:pt x="1628" y="953"/>
                      </a:lnTo>
                      <a:lnTo>
                        <a:pt x="1738" y="903"/>
                      </a:lnTo>
                      <a:lnTo>
                        <a:pt x="1859" y="850"/>
                      </a:lnTo>
                      <a:lnTo>
                        <a:pt x="1989" y="791"/>
                      </a:lnTo>
                      <a:lnTo>
                        <a:pt x="2132" y="726"/>
                      </a:lnTo>
                      <a:lnTo>
                        <a:pt x="2286" y="657"/>
                      </a:lnTo>
                      <a:lnTo>
                        <a:pt x="2453" y="582"/>
                      </a:lnTo>
                      <a:lnTo>
                        <a:pt x="2635" y="500"/>
                      </a:lnTo>
                      <a:lnTo>
                        <a:pt x="2830" y="412"/>
                      </a:lnTo>
                      <a:lnTo>
                        <a:pt x="3042" y="316"/>
                      </a:lnTo>
                      <a:lnTo>
                        <a:pt x="3269" y="214"/>
                      </a:lnTo>
                      <a:lnTo>
                        <a:pt x="3515" y="103"/>
                      </a:lnTo>
                      <a:close/>
                    </a:path>
                  </a:pathLst>
                </a:custGeom>
                <a:solidFill>
                  <a:srgbClr val="D6DE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181;p10">
                  <a:extLst>
                    <a:ext uri="{FF2B5EF4-FFF2-40B4-BE49-F238E27FC236}">
                      <a16:creationId xmlns:a16="http://schemas.microsoft.com/office/drawing/2014/main" id="{F471FCD7-718E-8B47-855B-91D008D67BAB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59" cy="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1649" extrusionOk="0">
                      <a:moveTo>
                        <a:pt x="3503" y="83"/>
                      </a:move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3" y="1649"/>
                      </a:lnTo>
                      <a:lnTo>
                        <a:pt x="3503" y="83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182;p10">
                  <a:extLst>
                    <a:ext uri="{FF2B5EF4-FFF2-40B4-BE49-F238E27FC236}">
                      <a16:creationId xmlns:a16="http://schemas.microsoft.com/office/drawing/2014/main" id="{93F9EA0D-B82B-7243-9FD2-E52A89810499}"/>
                    </a:ext>
                  </a:extLst>
                </p:cNvPr>
                <p:cNvSpPr/>
                <p:nvPr/>
              </p:nvSpPr>
              <p:spPr>
                <a:xfrm>
                  <a:off x="3533" y="3064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0" extrusionOk="0">
                      <a:moveTo>
                        <a:pt x="0" y="2"/>
                      </a:moveTo>
                      <a:lnTo>
                        <a:pt x="9" y="0"/>
                      </a:lnTo>
                      <a:lnTo>
                        <a:pt x="16" y="2"/>
                      </a:lnTo>
                      <a:lnTo>
                        <a:pt x="22" y="7"/>
                      </a:lnTo>
                      <a:lnTo>
                        <a:pt x="26" y="13"/>
                      </a:lnTo>
                      <a:lnTo>
                        <a:pt x="28" y="21"/>
                      </a:lnTo>
                      <a:lnTo>
                        <a:pt x="27" y="29"/>
                      </a:lnTo>
                      <a:lnTo>
                        <a:pt x="23" y="35"/>
                      </a:lnTo>
                      <a:lnTo>
                        <a:pt x="16" y="4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183;p10">
                  <a:extLst>
                    <a:ext uri="{FF2B5EF4-FFF2-40B4-BE49-F238E27FC236}">
                      <a16:creationId xmlns:a16="http://schemas.microsoft.com/office/drawing/2014/main" id="{EF28B9E8-5BDE-8E47-A141-726EFC795611}"/>
                    </a:ext>
                  </a:extLst>
                </p:cNvPr>
                <p:cNvSpPr/>
                <p:nvPr/>
              </p:nvSpPr>
              <p:spPr>
                <a:xfrm>
                  <a:off x="3374" y="3064"/>
                  <a:ext cx="160" cy="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1614" extrusionOk="0">
                      <a:moveTo>
                        <a:pt x="8" y="1596"/>
                      </a:moveTo>
                      <a:lnTo>
                        <a:pt x="0" y="1577"/>
                      </a:lnTo>
                      <a:lnTo>
                        <a:pt x="3513" y="0"/>
                      </a:lnTo>
                      <a:lnTo>
                        <a:pt x="3529" y="38"/>
                      </a:lnTo>
                      <a:lnTo>
                        <a:pt x="16" y="1614"/>
                      </a:lnTo>
                      <a:lnTo>
                        <a:pt x="8" y="1596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184;p10">
                  <a:extLst>
                    <a:ext uri="{FF2B5EF4-FFF2-40B4-BE49-F238E27FC236}">
                      <a16:creationId xmlns:a16="http://schemas.microsoft.com/office/drawing/2014/main" id="{CF02D4CB-05AB-E246-A1BE-A401800696A8}"/>
                    </a:ext>
                  </a:extLst>
                </p:cNvPr>
                <p:cNvSpPr/>
                <p:nvPr/>
              </p:nvSpPr>
              <p:spPr>
                <a:xfrm>
                  <a:off x="3373" y="3152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0" extrusionOk="0">
                      <a:moveTo>
                        <a:pt x="28" y="37"/>
                      </a:moveTo>
                      <a:lnTo>
                        <a:pt x="19" y="40"/>
                      </a:lnTo>
                      <a:lnTo>
                        <a:pt x="12" y="37"/>
                      </a:lnTo>
                      <a:lnTo>
                        <a:pt x="6" y="33"/>
                      </a:lnTo>
                      <a:lnTo>
                        <a:pt x="2" y="26"/>
                      </a:lnTo>
                      <a:lnTo>
                        <a:pt x="0" y="19"/>
                      </a:lnTo>
                      <a:lnTo>
                        <a:pt x="1" y="11"/>
                      </a:lnTo>
                      <a:lnTo>
                        <a:pt x="5" y="5"/>
                      </a:lnTo>
                      <a:lnTo>
                        <a:pt x="12" y="0"/>
                      </a:lnTo>
                      <a:lnTo>
                        <a:pt x="28" y="37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185;p10">
                  <a:extLst>
                    <a:ext uri="{FF2B5EF4-FFF2-40B4-BE49-F238E27FC236}">
                      <a16:creationId xmlns:a16="http://schemas.microsoft.com/office/drawing/2014/main" id="{B85FF04B-0080-4847-8082-250D116C2F18}"/>
                    </a:ext>
                  </a:extLst>
                </p:cNvPr>
                <p:cNvSpPr/>
                <p:nvPr/>
              </p:nvSpPr>
              <p:spPr>
                <a:xfrm>
                  <a:off x="3537" y="3075"/>
                  <a:ext cx="2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0" extrusionOk="0">
                      <a:moveTo>
                        <a:pt x="0" y="2"/>
                      </a:moveTo>
                      <a:lnTo>
                        <a:pt x="9" y="0"/>
                      </a:lnTo>
                      <a:lnTo>
                        <a:pt x="16" y="2"/>
                      </a:lnTo>
                      <a:lnTo>
                        <a:pt x="22" y="6"/>
                      </a:lnTo>
                      <a:lnTo>
                        <a:pt x="26" y="13"/>
                      </a:lnTo>
                      <a:lnTo>
                        <a:pt x="28" y="21"/>
                      </a:lnTo>
                      <a:lnTo>
                        <a:pt x="27" y="29"/>
                      </a:lnTo>
                      <a:lnTo>
                        <a:pt x="23" y="35"/>
                      </a:lnTo>
                      <a:lnTo>
                        <a:pt x="16" y="4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186;p10">
                  <a:extLst>
                    <a:ext uri="{FF2B5EF4-FFF2-40B4-BE49-F238E27FC236}">
                      <a16:creationId xmlns:a16="http://schemas.microsoft.com/office/drawing/2014/main" id="{03B08962-66BB-CC4F-9B38-1379573A101B}"/>
                    </a:ext>
                  </a:extLst>
                </p:cNvPr>
                <p:cNvSpPr/>
                <p:nvPr/>
              </p:nvSpPr>
              <p:spPr>
                <a:xfrm>
                  <a:off x="3377" y="3075"/>
                  <a:ext cx="161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7" h="1633" extrusionOk="0">
                      <a:moveTo>
                        <a:pt x="8" y="1614"/>
                      </a:moveTo>
                      <a:lnTo>
                        <a:pt x="0" y="1595"/>
                      </a:lnTo>
                      <a:lnTo>
                        <a:pt x="3531" y="0"/>
                      </a:lnTo>
                      <a:lnTo>
                        <a:pt x="3547" y="38"/>
                      </a:lnTo>
                      <a:lnTo>
                        <a:pt x="17" y="1633"/>
                      </a:lnTo>
                      <a:lnTo>
                        <a:pt x="8" y="1614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187;p10">
                  <a:extLst>
                    <a:ext uri="{FF2B5EF4-FFF2-40B4-BE49-F238E27FC236}">
                      <a16:creationId xmlns:a16="http://schemas.microsoft.com/office/drawing/2014/main" id="{6B5C8A90-DDB1-7A49-AA9F-B3B1F62941EE}"/>
                    </a:ext>
                  </a:extLst>
                </p:cNvPr>
                <p:cNvSpPr/>
                <p:nvPr/>
              </p:nvSpPr>
              <p:spPr>
                <a:xfrm>
                  <a:off x="3376" y="3164"/>
                  <a:ext cx="2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0" extrusionOk="0">
                      <a:moveTo>
                        <a:pt x="29" y="38"/>
                      </a:moveTo>
                      <a:lnTo>
                        <a:pt x="19" y="40"/>
                      </a:lnTo>
                      <a:lnTo>
                        <a:pt x="12" y="38"/>
                      </a:lnTo>
                      <a:lnTo>
                        <a:pt x="6" y="34"/>
                      </a:lnTo>
                      <a:lnTo>
                        <a:pt x="2" y="27"/>
                      </a:lnTo>
                      <a:lnTo>
                        <a:pt x="0" y="19"/>
                      </a:lnTo>
                      <a:lnTo>
                        <a:pt x="1" y="12"/>
                      </a:lnTo>
                      <a:lnTo>
                        <a:pt x="5" y="6"/>
                      </a:lnTo>
                      <a:lnTo>
                        <a:pt x="12" y="0"/>
                      </a:lnTo>
                      <a:lnTo>
                        <a:pt x="29" y="38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188;p10">
                  <a:extLst>
                    <a:ext uri="{FF2B5EF4-FFF2-40B4-BE49-F238E27FC236}">
                      <a16:creationId xmlns:a16="http://schemas.microsoft.com/office/drawing/2014/main" id="{9014F49C-5BE6-994F-B0C5-676F8EAADC35}"/>
                    </a:ext>
                  </a:extLst>
                </p:cNvPr>
                <p:cNvSpPr/>
                <p:nvPr/>
              </p:nvSpPr>
              <p:spPr>
                <a:xfrm>
                  <a:off x="3368" y="3169"/>
                  <a:ext cx="50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2201" extrusionOk="0">
                      <a:moveTo>
                        <a:pt x="230" y="56"/>
                      </a:moveTo>
                      <a:lnTo>
                        <a:pt x="1103" y="2072"/>
                      </a:lnTo>
                      <a:lnTo>
                        <a:pt x="1067" y="2201"/>
                      </a:lnTo>
                      <a:lnTo>
                        <a:pt x="1031" y="2186"/>
                      </a:lnTo>
                      <a:lnTo>
                        <a:pt x="994" y="2172"/>
                      </a:lnTo>
                      <a:lnTo>
                        <a:pt x="958" y="2155"/>
                      </a:lnTo>
                      <a:lnTo>
                        <a:pt x="921" y="2138"/>
                      </a:lnTo>
                      <a:lnTo>
                        <a:pt x="886" y="2119"/>
                      </a:lnTo>
                      <a:lnTo>
                        <a:pt x="850" y="2100"/>
                      </a:lnTo>
                      <a:lnTo>
                        <a:pt x="814" y="2079"/>
                      </a:lnTo>
                      <a:lnTo>
                        <a:pt x="780" y="2058"/>
                      </a:lnTo>
                      <a:lnTo>
                        <a:pt x="745" y="2036"/>
                      </a:lnTo>
                      <a:lnTo>
                        <a:pt x="711" y="2012"/>
                      </a:lnTo>
                      <a:lnTo>
                        <a:pt x="677" y="1988"/>
                      </a:lnTo>
                      <a:lnTo>
                        <a:pt x="644" y="1964"/>
                      </a:lnTo>
                      <a:lnTo>
                        <a:pt x="610" y="1939"/>
                      </a:lnTo>
                      <a:lnTo>
                        <a:pt x="579" y="1911"/>
                      </a:lnTo>
                      <a:lnTo>
                        <a:pt x="547" y="1884"/>
                      </a:lnTo>
                      <a:lnTo>
                        <a:pt x="515" y="1856"/>
                      </a:lnTo>
                      <a:lnTo>
                        <a:pt x="485" y="1827"/>
                      </a:lnTo>
                      <a:lnTo>
                        <a:pt x="455" y="1797"/>
                      </a:lnTo>
                      <a:lnTo>
                        <a:pt x="426" y="1767"/>
                      </a:lnTo>
                      <a:lnTo>
                        <a:pt x="397" y="1736"/>
                      </a:lnTo>
                      <a:lnTo>
                        <a:pt x="370" y="1705"/>
                      </a:lnTo>
                      <a:lnTo>
                        <a:pt x="342" y="1672"/>
                      </a:lnTo>
                      <a:lnTo>
                        <a:pt x="316" y="1638"/>
                      </a:lnTo>
                      <a:lnTo>
                        <a:pt x="291" y="1604"/>
                      </a:lnTo>
                      <a:lnTo>
                        <a:pt x="267" y="1571"/>
                      </a:lnTo>
                      <a:lnTo>
                        <a:pt x="243" y="1536"/>
                      </a:lnTo>
                      <a:lnTo>
                        <a:pt x="221" y="1500"/>
                      </a:lnTo>
                      <a:lnTo>
                        <a:pt x="199" y="1463"/>
                      </a:lnTo>
                      <a:lnTo>
                        <a:pt x="178" y="1427"/>
                      </a:lnTo>
                      <a:lnTo>
                        <a:pt x="158" y="1389"/>
                      </a:lnTo>
                      <a:lnTo>
                        <a:pt x="140" y="1351"/>
                      </a:lnTo>
                      <a:lnTo>
                        <a:pt x="123" y="1314"/>
                      </a:lnTo>
                      <a:lnTo>
                        <a:pt x="94" y="1241"/>
                      </a:lnTo>
                      <a:lnTo>
                        <a:pt x="70" y="1164"/>
                      </a:lnTo>
                      <a:lnTo>
                        <a:pt x="49" y="1083"/>
                      </a:lnTo>
                      <a:lnTo>
                        <a:pt x="32" y="997"/>
                      </a:lnTo>
                      <a:lnTo>
                        <a:pt x="19" y="910"/>
                      </a:lnTo>
                      <a:lnTo>
                        <a:pt x="8" y="822"/>
                      </a:lnTo>
                      <a:lnTo>
                        <a:pt x="2" y="732"/>
                      </a:lnTo>
                      <a:lnTo>
                        <a:pt x="0" y="641"/>
                      </a:lnTo>
                      <a:lnTo>
                        <a:pt x="2" y="551"/>
                      </a:lnTo>
                      <a:lnTo>
                        <a:pt x="8" y="463"/>
                      </a:lnTo>
                      <a:lnTo>
                        <a:pt x="18" y="375"/>
                      </a:lnTo>
                      <a:lnTo>
                        <a:pt x="31" y="292"/>
                      </a:lnTo>
                      <a:lnTo>
                        <a:pt x="48" y="212"/>
                      </a:lnTo>
                      <a:lnTo>
                        <a:pt x="69" y="136"/>
                      </a:lnTo>
                      <a:lnTo>
                        <a:pt x="94" y="65"/>
                      </a:lnTo>
                      <a:lnTo>
                        <a:pt x="123" y="0"/>
                      </a:lnTo>
                      <a:lnTo>
                        <a:pt x="230" y="56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189;p10">
                  <a:extLst>
                    <a:ext uri="{FF2B5EF4-FFF2-40B4-BE49-F238E27FC236}">
                      <a16:creationId xmlns:a16="http://schemas.microsoft.com/office/drawing/2014/main" id="{AE27CFCB-1857-374C-BC3F-75E1ABB526E4}"/>
                    </a:ext>
                  </a:extLst>
                </p:cNvPr>
                <p:cNvSpPr/>
                <p:nvPr/>
              </p:nvSpPr>
              <p:spPr>
                <a:xfrm>
                  <a:off x="3367" y="3169"/>
                  <a:ext cx="50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2202" extrusionOk="0">
                      <a:moveTo>
                        <a:pt x="230" y="56"/>
                      </a:moveTo>
                      <a:lnTo>
                        <a:pt x="1103" y="2072"/>
                      </a:lnTo>
                      <a:lnTo>
                        <a:pt x="1067" y="2202"/>
                      </a:lnTo>
                      <a:lnTo>
                        <a:pt x="1030" y="2187"/>
                      </a:lnTo>
                      <a:lnTo>
                        <a:pt x="994" y="2172"/>
                      </a:lnTo>
                      <a:lnTo>
                        <a:pt x="958" y="2155"/>
                      </a:lnTo>
                      <a:lnTo>
                        <a:pt x="921" y="2138"/>
                      </a:lnTo>
                      <a:lnTo>
                        <a:pt x="886" y="2119"/>
                      </a:lnTo>
                      <a:lnTo>
                        <a:pt x="850" y="2100"/>
                      </a:lnTo>
                      <a:lnTo>
                        <a:pt x="814" y="2079"/>
                      </a:lnTo>
                      <a:lnTo>
                        <a:pt x="779" y="2058"/>
                      </a:lnTo>
                      <a:lnTo>
                        <a:pt x="745" y="2036"/>
                      </a:lnTo>
                      <a:lnTo>
                        <a:pt x="711" y="2013"/>
                      </a:lnTo>
                      <a:lnTo>
                        <a:pt x="676" y="1989"/>
                      </a:lnTo>
                      <a:lnTo>
                        <a:pt x="644" y="1964"/>
                      </a:lnTo>
                      <a:lnTo>
                        <a:pt x="610" y="1939"/>
                      </a:lnTo>
                      <a:lnTo>
                        <a:pt x="578" y="1912"/>
                      </a:lnTo>
                      <a:lnTo>
                        <a:pt x="547" y="1884"/>
                      </a:lnTo>
                      <a:lnTo>
                        <a:pt x="515" y="1857"/>
                      </a:lnTo>
                      <a:lnTo>
                        <a:pt x="485" y="1827"/>
                      </a:lnTo>
                      <a:lnTo>
                        <a:pt x="455" y="1798"/>
                      </a:lnTo>
                      <a:lnTo>
                        <a:pt x="425" y="1767"/>
                      </a:lnTo>
                      <a:lnTo>
                        <a:pt x="397" y="1737"/>
                      </a:lnTo>
                      <a:lnTo>
                        <a:pt x="369" y="1705"/>
                      </a:lnTo>
                      <a:lnTo>
                        <a:pt x="342" y="1672"/>
                      </a:lnTo>
                      <a:lnTo>
                        <a:pt x="316" y="1639"/>
                      </a:lnTo>
                      <a:lnTo>
                        <a:pt x="291" y="1605"/>
                      </a:lnTo>
                      <a:lnTo>
                        <a:pt x="266" y="1571"/>
                      </a:lnTo>
                      <a:lnTo>
                        <a:pt x="243" y="1536"/>
                      </a:lnTo>
                      <a:lnTo>
                        <a:pt x="220" y="1500"/>
                      </a:lnTo>
                      <a:lnTo>
                        <a:pt x="199" y="1464"/>
                      </a:lnTo>
                      <a:lnTo>
                        <a:pt x="178" y="1428"/>
                      </a:lnTo>
                      <a:lnTo>
                        <a:pt x="158" y="1390"/>
                      </a:lnTo>
                      <a:lnTo>
                        <a:pt x="140" y="1352"/>
                      </a:lnTo>
                      <a:lnTo>
                        <a:pt x="123" y="1314"/>
                      </a:lnTo>
                      <a:lnTo>
                        <a:pt x="94" y="1241"/>
                      </a:lnTo>
                      <a:lnTo>
                        <a:pt x="69" y="1164"/>
                      </a:lnTo>
                      <a:lnTo>
                        <a:pt x="49" y="1083"/>
                      </a:lnTo>
                      <a:lnTo>
                        <a:pt x="32" y="998"/>
                      </a:lnTo>
                      <a:lnTo>
                        <a:pt x="18" y="910"/>
                      </a:lnTo>
                      <a:lnTo>
                        <a:pt x="8" y="823"/>
                      </a:lnTo>
                      <a:lnTo>
                        <a:pt x="2" y="732"/>
                      </a:lnTo>
                      <a:lnTo>
                        <a:pt x="0" y="641"/>
                      </a:lnTo>
                      <a:lnTo>
                        <a:pt x="2" y="552"/>
                      </a:lnTo>
                      <a:lnTo>
                        <a:pt x="8" y="463"/>
                      </a:lnTo>
                      <a:lnTo>
                        <a:pt x="17" y="376"/>
                      </a:lnTo>
                      <a:lnTo>
                        <a:pt x="31" y="292"/>
                      </a:lnTo>
                      <a:lnTo>
                        <a:pt x="48" y="212"/>
                      </a:lnTo>
                      <a:lnTo>
                        <a:pt x="68" y="136"/>
                      </a:lnTo>
                      <a:lnTo>
                        <a:pt x="94" y="66"/>
                      </a:lnTo>
                      <a:lnTo>
                        <a:pt x="123" y="0"/>
                      </a:lnTo>
                      <a:lnTo>
                        <a:pt x="230" y="5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190;p10">
                  <a:extLst>
                    <a:ext uri="{FF2B5EF4-FFF2-40B4-BE49-F238E27FC236}">
                      <a16:creationId xmlns:a16="http://schemas.microsoft.com/office/drawing/2014/main" id="{9FEF2D6E-0D7A-A446-B941-589519F97BE8}"/>
                    </a:ext>
                  </a:extLst>
                </p:cNvPr>
                <p:cNvSpPr/>
                <p:nvPr/>
              </p:nvSpPr>
              <p:spPr>
                <a:xfrm>
                  <a:off x="3544" y="3074"/>
                  <a:ext cx="52" cy="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" h="2181" extrusionOk="0">
                      <a:moveTo>
                        <a:pt x="917" y="2127"/>
                      </a:moveTo>
                      <a:lnTo>
                        <a:pt x="0" y="131"/>
                      </a:lnTo>
                      <a:lnTo>
                        <a:pt x="32" y="0"/>
                      </a:lnTo>
                      <a:lnTo>
                        <a:pt x="69" y="14"/>
                      </a:lnTo>
                      <a:lnTo>
                        <a:pt x="106" y="29"/>
                      </a:lnTo>
                      <a:lnTo>
                        <a:pt x="142" y="44"/>
                      </a:lnTo>
                      <a:lnTo>
                        <a:pt x="179" y="60"/>
                      </a:lnTo>
                      <a:lnTo>
                        <a:pt x="216" y="78"/>
                      </a:lnTo>
                      <a:lnTo>
                        <a:pt x="252" y="96"/>
                      </a:lnTo>
                      <a:lnTo>
                        <a:pt x="287" y="116"/>
                      </a:lnTo>
                      <a:lnTo>
                        <a:pt x="323" y="136"/>
                      </a:lnTo>
                      <a:lnTo>
                        <a:pt x="358" y="159"/>
                      </a:lnTo>
                      <a:lnTo>
                        <a:pt x="392" y="181"/>
                      </a:lnTo>
                      <a:lnTo>
                        <a:pt x="427" y="204"/>
                      </a:lnTo>
                      <a:lnTo>
                        <a:pt x="461" y="228"/>
                      </a:lnTo>
                      <a:lnTo>
                        <a:pt x="494" y="252"/>
                      </a:lnTo>
                      <a:lnTo>
                        <a:pt x="527" y="279"/>
                      </a:lnTo>
                      <a:lnTo>
                        <a:pt x="560" y="305"/>
                      </a:lnTo>
                      <a:lnTo>
                        <a:pt x="591" y="332"/>
                      </a:lnTo>
                      <a:lnTo>
                        <a:pt x="623" y="361"/>
                      </a:lnTo>
                      <a:lnTo>
                        <a:pt x="653" y="389"/>
                      </a:lnTo>
                      <a:lnTo>
                        <a:pt x="683" y="419"/>
                      </a:lnTo>
                      <a:lnTo>
                        <a:pt x="713" y="449"/>
                      </a:lnTo>
                      <a:lnTo>
                        <a:pt x="741" y="481"/>
                      </a:lnTo>
                      <a:lnTo>
                        <a:pt x="769" y="513"/>
                      </a:lnTo>
                      <a:lnTo>
                        <a:pt x="795" y="545"/>
                      </a:lnTo>
                      <a:lnTo>
                        <a:pt x="822" y="578"/>
                      </a:lnTo>
                      <a:lnTo>
                        <a:pt x="846" y="612"/>
                      </a:lnTo>
                      <a:lnTo>
                        <a:pt x="871" y="647"/>
                      </a:lnTo>
                      <a:lnTo>
                        <a:pt x="894" y="681"/>
                      </a:lnTo>
                      <a:lnTo>
                        <a:pt x="917" y="717"/>
                      </a:lnTo>
                      <a:lnTo>
                        <a:pt x="938" y="754"/>
                      </a:lnTo>
                      <a:lnTo>
                        <a:pt x="958" y="791"/>
                      </a:lnTo>
                      <a:lnTo>
                        <a:pt x="978" y="828"/>
                      </a:lnTo>
                      <a:lnTo>
                        <a:pt x="996" y="866"/>
                      </a:lnTo>
                      <a:lnTo>
                        <a:pt x="1026" y="938"/>
                      </a:lnTo>
                      <a:lnTo>
                        <a:pt x="1052" y="1015"/>
                      </a:lnTo>
                      <a:lnTo>
                        <a:pt x="1075" y="1096"/>
                      </a:lnTo>
                      <a:lnTo>
                        <a:pt x="1094" y="1180"/>
                      </a:lnTo>
                      <a:lnTo>
                        <a:pt x="1109" y="1266"/>
                      </a:lnTo>
                      <a:lnTo>
                        <a:pt x="1121" y="1356"/>
                      </a:lnTo>
                      <a:lnTo>
                        <a:pt x="1129" y="1446"/>
                      </a:lnTo>
                      <a:lnTo>
                        <a:pt x="1133" y="1536"/>
                      </a:lnTo>
                      <a:lnTo>
                        <a:pt x="1133" y="1626"/>
                      </a:lnTo>
                      <a:lnTo>
                        <a:pt x="1130" y="1716"/>
                      </a:lnTo>
                      <a:lnTo>
                        <a:pt x="1122" y="1802"/>
                      </a:lnTo>
                      <a:lnTo>
                        <a:pt x="1110" y="1886"/>
                      </a:lnTo>
                      <a:lnTo>
                        <a:pt x="1095" y="1967"/>
                      </a:lnTo>
                      <a:lnTo>
                        <a:pt x="1076" y="2043"/>
                      </a:lnTo>
                      <a:lnTo>
                        <a:pt x="1052" y="2115"/>
                      </a:lnTo>
                      <a:lnTo>
                        <a:pt x="1025" y="2181"/>
                      </a:lnTo>
                      <a:lnTo>
                        <a:pt x="917" y="2127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191;p10">
                  <a:extLst>
                    <a:ext uri="{FF2B5EF4-FFF2-40B4-BE49-F238E27FC236}">
                      <a16:creationId xmlns:a16="http://schemas.microsoft.com/office/drawing/2014/main" id="{950B97B6-6FAE-A54E-950E-43B40007B16E}"/>
                    </a:ext>
                  </a:extLst>
                </p:cNvPr>
                <p:cNvSpPr/>
                <p:nvPr/>
              </p:nvSpPr>
              <p:spPr>
                <a:xfrm>
                  <a:off x="3544" y="3074"/>
                  <a:ext cx="51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2180" extrusionOk="0">
                      <a:moveTo>
                        <a:pt x="918" y="2126"/>
                      </a:moveTo>
                      <a:lnTo>
                        <a:pt x="0" y="130"/>
                      </a:lnTo>
                      <a:lnTo>
                        <a:pt x="33" y="0"/>
                      </a:lnTo>
                      <a:lnTo>
                        <a:pt x="70" y="13"/>
                      </a:lnTo>
                      <a:lnTo>
                        <a:pt x="107" y="28"/>
                      </a:lnTo>
                      <a:lnTo>
                        <a:pt x="143" y="43"/>
                      </a:lnTo>
                      <a:lnTo>
                        <a:pt x="180" y="60"/>
                      </a:lnTo>
                      <a:lnTo>
                        <a:pt x="217" y="78"/>
                      </a:lnTo>
                      <a:lnTo>
                        <a:pt x="252" y="96"/>
                      </a:lnTo>
                      <a:lnTo>
                        <a:pt x="288" y="116"/>
                      </a:lnTo>
                      <a:lnTo>
                        <a:pt x="324" y="136"/>
                      </a:lnTo>
                      <a:lnTo>
                        <a:pt x="359" y="158"/>
                      </a:lnTo>
                      <a:lnTo>
                        <a:pt x="393" y="180"/>
                      </a:lnTo>
                      <a:lnTo>
                        <a:pt x="428" y="203"/>
                      </a:lnTo>
                      <a:lnTo>
                        <a:pt x="462" y="227"/>
                      </a:lnTo>
                      <a:lnTo>
                        <a:pt x="495" y="252"/>
                      </a:lnTo>
                      <a:lnTo>
                        <a:pt x="528" y="278"/>
                      </a:lnTo>
                      <a:lnTo>
                        <a:pt x="561" y="304"/>
                      </a:lnTo>
                      <a:lnTo>
                        <a:pt x="592" y="332"/>
                      </a:lnTo>
                      <a:lnTo>
                        <a:pt x="624" y="360"/>
                      </a:lnTo>
                      <a:lnTo>
                        <a:pt x="654" y="389"/>
                      </a:lnTo>
                      <a:lnTo>
                        <a:pt x="684" y="418"/>
                      </a:lnTo>
                      <a:lnTo>
                        <a:pt x="714" y="449"/>
                      </a:lnTo>
                      <a:lnTo>
                        <a:pt x="742" y="480"/>
                      </a:lnTo>
                      <a:lnTo>
                        <a:pt x="770" y="512"/>
                      </a:lnTo>
                      <a:lnTo>
                        <a:pt x="796" y="545"/>
                      </a:lnTo>
                      <a:lnTo>
                        <a:pt x="823" y="577"/>
                      </a:lnTo>
                      <a:lnTo>
                        <a:pt x="847" y="611"/>
                      </a:lnTo>
                      <a:lnTo>
                        <a:pt x="872" y="646"/>
                      </a:lnTo>
                      <a:lnTo>
                        <a:pt x="895" y="681"/>
                      </a:lnTo>
                      <a:lnTo>
                        <a:pt x="918" y="717"/>
                      </a:lnTo>
                      <a:lnTo>
                        <a:pt x="939" y="754"/>
                      </a:lnTo>
                      <a:lnTo>
                        <a:pt x="959" y="790"/>
                      </a:lnTo>
                      <a:lnTo>
                        <a:pt x="979" y="827"/>
                      </a:lnTo>
                      <a:lnTo>
                        <a:pt x="997" y="865"/>
                      </a:lnTo>
                      <a:lnTo>
                        <a:pt x="1027" y="937"/>
                      </a:lnTo>
                      <a:lnTo>
                        <a:pt x="1053" y="1014"/>
                      </a:lnTo>
                      <a:lnTo>
                        <a:pt x="1076" y="1095"/>
                      </a:lnTo>
                      <a:lnTo>
                        <a:pt x="1095" y="1179"/>
                      </a:lnTo>
                      <a:lnTo>
                        <a:pt x="1110" y="1266"/>
                      </a:lnTo>
                      <a:lnTo>
                        <a:pt x="1122" y="1355"/>
                      </a:lnTo>
                      <a:lnTo>
                        <a:pt x="1130" y="1445"/>
                      </a:lnTo>
                      <a:lnTo>
                        <a:pt x="1134" y="1536"/>
                      </a:lnTo>
                      <a:lnTo>
                        <a:pt x="1134" y="1625"/>
                      </a:lnTo>
                      <a:lnTo>
                        <a:pt x="1131" y="1715"/>
                      </a:lnTo>
                      <a:lnTo>
                        <a:pt x="1123" y="1801"/>
                      </a:lnTo>
                      <a:lnTo>
                        <a:pt x="1111" y="1886"/>
                      </a:lnTo>
                      <a:lnTo>
                        <a:pt x="1096" y="1966"/>
                      </a:lnTo>
                      <a:lnTo>
                        <a:pt x="1077" y="2043"/>
                      </a:lnTo>
                      <a:lnTo>
                        <a:pt x="1053" y="2115"/>
                      </a:lnTo>
                      <a:lnTo>
                        <a:pt x="1026" y="2180"/>
                      </a:lnTo>
                      <a:lnTo>
                        <a:pt x="918" y="212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192;p10">
                  <a:extLst>
                    <a:ext uri="{FF2B5EF4-FFF2-40B4-BE49-F238E27FC236}">
                      <a16:creationId xmlns:a16="http://schemas.microsoft.com/office/drawing/2014/main" id="{C23265B0-E2AA-8B4F-A7FD-A41EE176535B}"/>
                    </a:ext>
                  </a:extLst>
                </p:cNvPr>
                <p:cNvSpPr/>
                <p:nvPr/>
              </p:nvSpPr>
              <p:spPr>
                <a:xfrm>
                  <a:off x="3426" y="3144"/>
                  <a:ext cx="164" cy="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2" h="4112" extrusionOk="0">
                      <a:moveTo>
                        <a:pt x="1404" y="4112"/>
                      </a:moveTo>
                      <a:lnTo>
                        <a:pt x="3622" y="3023"/>
                      </a:lnTo>
                      <a:lnTo>
                        <a:pt x="2218" y="0"/>
                      </a:lnTo>
                      <a:lnTo>
                        <a:pt x="0" y="989"/>
                      </a:lnTo>
                      <a:lnTo>
                        <a:pt x="1404" y="4112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193;p10">
                  <a:extLst>
                    <a:ext uri="{FF2B5EF4-FFF2-40B4-BE49-F238E27FC236}">
                      <a16:creationId xmlns:a16="http://schemas.microsoft.com/office/drawing/2014/main" id="{125D6B44-2508-6840-9A68-2D0C83526F13}"/>
                    </a:ext>
                  </a:extLst>
                </p:cNvPr>
                <p:cNvSpPr/>
                <p:nvPr/>
              </p:nvSpPr>
              <p:spPr>
                <a:xfrm>
                  <a:off x="3426" y="3141"/>
                  <a:ext cx="164" cy="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2" h="4113" extrusionOk="0">
                      <a:moveTo>
                        <a:pt x="1404" y="4113"/>
                      </a:moveTo>
                      <a:lnTo>
                        <a:pt x="3622" y="3024"/>
                      </a:lnTo>
                      <a:lnTo>
                        <a:pt x="2218" y="0"/>
                      </a:lnTo>
                      <a:lnTo>
                        <a:pt x="0" y="989"/>
                      </a:lnTo>
                      <a:lnTo>
                        <a:pt x="1404" y="4113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194;p10">
                  <a:extLst>
                    <a:ext uri="{FF2B5EF4-FFF2-40B4-BE49-F238E27FC236}">
                      <a16:creationId xmlns:a16="http://schemas.microsoft.com/office/drawing/2014/main" id="{3C4FD819-4A9D-4D42-ACA7-0BA4AF7302D3}"/>
                    </a:ext>
                  </a:extLst>
                </p:cNvPr>
                <p:cNvSpPr/>
                <p:nvPr/>
              </p:nvSpPr>
              <p:spPr>
                <a:xfrm>
                  <a:off x="3432" y="3146"/>
                  <a:ext cx="157" cy="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913" extrusionOk="0">
                      <a:moveTo>
                        <a:pt x="1335" y="3913"/>
                      </a:moveTo>
                      <a:lnTo>
                        <a:pt x="3446" y="2878"/>
                      </a:lnTo>
                      <a:lnTo>
                        <a:pt x="2111" y="0"/>
                      </a:lnTo>
                      <a:lnTo>
                        <a:pt x="0" y="942"/>
                      </a:lnTo>
                      <a:lnTo>
                        <a:pt x="1335" y="3913"/>
                      </a:lnTo>
                      <a:close/>
                    </a:path>
                  </a:pathLst>
                </a:custGeom>
                <a:solidFill>
                  <a:srgbClr val="1A781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195;p10">
                  <a:extLst>
                    <a:ext uri="{FF2B5EF4-FFF2-40B4-BE49-F238E27FC236}">
                      <a16:creationId xmlns:a16="http://schemas.microsoft.com/office/drawing/2014/main" id="{BBD4F015-B69E-3B43-8912-2E162F351DF4}"/>
                    </a:ext>
                  </a:extLst>
                </p:cNvPr>
                <p:cNvSpPr/>
                <p:nvPr/>
              </p:nvSpPr>
              <p:spPr>
                <a:xfrm>
                  <a:off x="3439" y="3109"/>
                  <a:ext cx="19" cy="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" h="343" extrusionOk="0">
                      <a:moveTo>
                        <a:pt x="431" y="186"/>
                      </a:moveTo>
                      <a:lnTo>
                        <a:pt x="79" y="343"/>
                      </a:lnTo>
                      <a:lnTo>
                        <a:pt x="0" y="157"/>
                      </a:lnTo>
                      <a:lnTo>
                        <a:pt x="352" y="0"/>
                      </a:lnTo>
                      <a:lnTo>
                        <a:pt x="431" y="1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196;p10">
                  <a:extLst>
                    <a:ext uri="{FF2B5EF4-FFF2-40B4-BE49-F238E27FC236}">
                      <a16:creationId xmlns:a16="http://schemas.microsoft.com/office/drawing/2014/main" id="{DEEBD3C6-D7C4-EC45-A35F-3046DFCA3440}"/>
                    </a:ext>
                  </a:extLst>
                </p:cNvPr>
                <p:cNvSpPr/>
                <p:nvPr/>
              </p:nvSpPr>
              <p:spPr>
                <a:xfrm>
                  <a:off x="3442" y="3112"/>
                  <a:ext cx="16" cy="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57" extrusionOk="0">
                      <a:moveTo>
                        <a:pt x="347" y="126"/>
                      </a:moveTo>
                      <a:lnTo>
                        <a:pt x="53" y="257"/>
                      </a:lnTo>
                      <a:lnTo>
                        <a:pt x="0" y="132"/>
                      </a:lnTo>
                      <a:lnTo>
                        <a:pt x="294" y="0"/>
                      </a:lnTo>
                      <a:lnTo>
                        <a:pt x="347" y="12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197;p10">
                  <a:extLst>
                    <a:ext uri="{FF2B5EF4-FFF2-40B4-BE49-F238E27FC236}">
                      <a16:creationId xmlns:a16="http://schemas.microsoft.com/office/drawing/2014/main" id="{591FEB97-8BAA-5C49-B2DD-31F515864440}"/>
                    </a:ext>
                  </a:extLst>
                </p:cNvPr>
                <p:cNvSpPr/>
                <p:nvPr/>
              </p:nvSpPr>
              <p:spPr>
                <a:xfrm>
                  <a:off x="3447" y="3110"/>
                  <a:ext cx="10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34" extrusionOk="0">
                      <a:moveTo>
                        <a:pt x="5" y="73"/>
                      </a:moveTo>
                      <a:lnTo>
                        <a:pt x="167" y="0"/>
                      </a:lnTo>
                      <a:lnTo>
                        <a:pt x="171" y="0"/>
                      </a:lnTo>
                      <a:lnTo>
                        <a:pt x="175" y="2"/>
                      </a:lnTo>
                      <a:lnTo>
                        <a:pt x="180" y="6"/>
                      </a:lnTo>
                      <a:lnTo>
                        <a:pt x="183" y="13"/>
                      </a:lnTo>
                      <a:lnTo>
                        <a:pt x="236" y="141"/>
                      </a:lnTo>
                      <a:lnTo>
                        <a:pt x="238" y="147"/>
                      </a:lnTo>
                      <a:lnTo>
                        <a:pt x="238" y="154"/>
                      </a:lnTo>
                      <a:lnTo>
                        <a:pt x="237" y="159"/>
                      </a:lnTo>
                      <a:lnTo>
                        <a:pt x="234" y="162"/>
                      </a:lnTo>
                      <a:lnTo>
                        <a:pt x="73" y="234"/>
                      </a:lnTo>
                      <a:lnTo>
                        <a:pt x="69" y="234"/>
                      </a:lnTo>
                      <a:lnTo>
                        <a:pt x="64" y="232"/>
                      </a:lnTo>
                      <a:lnTo>
                        <a:pt x="60" y="228"/>
                      </a:lnTo>
                      <a:lnTo>
                        <a:pt x="56" y="221"/>
                      </a:lnTo>
                      <a:lnTo>
                        <a:pt x="2" y="94"/>
                      </a:lnTo>
                      <a:lnTo>
                        <a:pt x="0" y="86"/>
                      </a:lnTo>
                      <a:lnTo>
                        <a:pt x="0" y="80"/>
                      </a:lnTo>
                      <a:lnTo>
                        <a:pt x="1" y="76"/>
                      </a:lnTo>
                      <a:lnTo>
                        <a:pt x="5" y="73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198;p10">
                  <a:extLst>
                    <a:ext uri="{FF2B5EF4-FFF2-40B4-BE49-F238E27FC236}">
                      <a16:creationId xmlns:a16="http://schemas.microsoft.com/office/drawing/2014/main" id="{FA1F16AA-4590-AF46-8738-136A985813FC}"/>
                    </a:ext>
                  </a:extLst>
                </p:cNvPr>
                <p:cNvSpPr/>
                <p:nvPr/>
              </p:nvSpPr>
              <p:spPr>
                <a:xfrm>
                  <a:off x="3447" y="3111"/>
                  <a:ext cx="10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9" extrusionOk="0">
                      <a:moveTo>
                        <a:pt x="4" y="62"/>
                      </a:moveTo>
                      <a:lnTo>
                        <a:pt x="142" y="0"/>
                      </a:lnTo>
                      <a:lnTo>
                        <a:pt x="146" y="0"/>
                      </a:lnTo>
                      <a:lnTo>
                        <a:pt x="150" y="2"/>
                      </a:lnTo>
                      <a:lnTo>
                        <a:pt x="153" y="5"/>
                      </a:lnTo>
                      <a:lnTo>
                        <a:pt x="156" y="10"/>
                      </a:lnTo>
                      <a:lnTo>
                        <a:pt x="202" y="120"/>
                      </a:lnTo>
                      <a:lnTo>
                        <a:pt x="204" y="125"/>
                      </a:lnTo>
                      <a:lnTo>
                        <a:pt x="204" y="130"/>
                      </a:lnTo>
                      <a:lnTo>
                        <a:pt x="202" y="135"/>
                      </a:lnTo>
                      <a:lnTo>
                        <a:pt x="200" y="138"/>
                      </a:lnTo>
                      <a:lnTo>
                        <a:pt x="62" y="199"/>
                      </a:lnTo>
                      <a:lnTo>
                        <a:pt x="58" y="199"/>
                      </a:lnTo>
                      <a:lnTo>
                        <a:pt x="54" y="198"/>
                      </a:lnTo>
                      <a:lnTo>
                        <a:pt x="51" y="194"/>
                      </a:lnTo>
                      <a:lnTo>
                        <a:pt x="48" y="188"/>
                      </a:lnTo>
                      <a:lnTo>
                        <a:pt x="2" y="80"/>
                      </a:lnTo>
                      <a:lnTo>
                        <a:pt x="0" y="74"/>
                      </a:lnTo>
                      <a:lnTo>
                        <a:pt x="0" y="68"/>
                      </a:lnTo>
                      <a:lnTo>
                        <a:pt x="2" y="64"/>
                      </a:lnTo>
                      <a:lnTo>
                        <a:pt x="4" y="62"/>
                      </a:lnTo>
                      <a:close/>
                    </a:path>
                  </a:pathLst>
                </a:custGeom>
                <a:solidFill>
                  <a:srgbClr val="91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199;p10">
                  <a:extLst>
                    <a:ext uri="{FF2B5EF4-FFF2-40B4-BE49-F238E27FC236}">
                      <a16:creationId xmlns:a16="http://schemas.microsoft.com/office/drawing/2014/main" id="{D33A9ED0-087B-634F-BB6A-30E70D0D7417}"/>
                    </a:ext>
                  </a:extLst>
                </p:cNvPr>
                <p:cNvSpPr/>
                <p:nvPr/>
              </p:nvSpPr>
              <p:spPr>
                <a:xfrm>
                  <a:off x="3450" y="3113"/>
                  <a:ext cx="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" h="154" extrusionOk="0">
                      <a:moveTo>
                        <a:pt x="88" y="6"/>
                      </a:moveTo>
                      <a:lnTo>
                        <a:pt x="116" y="77"/>
                      </a:lnTo>
                      <a:lnTo>
                        <a:pt x="118" y="85"/>
                      </a:lnTo>
                      <a:lnTo>
                        <a:pt x="118" y="95"/>
                      </a:lnTo>
                      <a:lnTo>
                        <a:pt x="116" y="103"/>
                      </a:lnTo>
                      <a:lnTo>
                        <a:pt x="112" y="108"/>
                      </a:lnTo>
                      <a:lnTo>
                        <a:pt x="14" y="152"/>
                      </a:lnTo>
                      <a:lnTo>
                        <a:pt x="6" y="154"/>
                      </a:lnTo>
                      <a:lnTo>
                        <a:pt x="2" y="150"/>
                      </a:lnTo>
                      <a:lnTo>
                        <a:pt x="0" y="140"/>
                      </a:lnTo>
                      <a:lnTo>
                        <a:pt x="1" y="127"/>
                      </a:lnTo>
                      <a:lnTo>
                        <a:pt x="4" y="112"/>
                      </a:lnTo>
                      <a:lnTo>
                        <a:pt x="9" y="95"/>
                      </a:lnTo>
                      <a:lnTo>
                        <a:pt x="14" y="77"/>
                      </a:lnTo>
                      <a:lnTo>
                        <a:pt x="21" y="61"/>
                      </a:lnTo>
                      <a:lnTo>
                        <a:pt x="29" y="46"/>
                      </a:lnTo>
                      <a:lnTo>
                        <a:pt x="38" y="33"/>
                      </a:lnTo>
                      <a:lnTo>
                        <a:pt x="48" y="21"/>
                      </a:lnTo>
                      <a:lnTo>
                        <a:pt x="58" y="12"/>
                      </a:lnTo>
                      <a:lnTo>
                        <a:pt x="67" y="4"/>
                      </a:lnTo>
                      <a:lnTo>
                        <a:pt x="76" y="0"/>
                      </a:lnTo>
                      <a:lnTo>
                        <a:pt x="83" y="1"/>
                      </a:lnTo>
                      <a:lnTo>
                        <a:pt x="88" y="6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200;p10">
                  <a:extLst>
                    <a:ext uri="{FF2B5EF4-FFF2-40B4-BE49-F238E27FC236}">
                      <a16:creationId xmlns:a16="http://schemas.microsoft.com/office/drawing/2014/main" id="{48796EFB-B2C7-A647-BDF3-9C4B660182BD}"/>
                    </a:ext>
                  </a:extLst>
                </p:cNvPr>
                <p:cNvSpPr/>
                <p:nvPr/>
              </p:nvSpPr>
              <p:spPr>
                <a:xfrm>
                  <a:off x="3463" y="3099"/>
                  <a:ext cx="13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280" extrusionOk="0">
                      <a:moveTo>
                        <a:pt x="287" y="186"/>
                      </a:moveTo>
                      <a:lnTo>
                        <a:pt x="78" y="280"/>
                      </a:lnTo>
                      <a:lnTo>
                        <a:pt x="0" y="93"/>
                      </a:lnTo>
                      <a:lnTo>
                        <a:pt x="210" y="0"/>
                      </a:lnTo>
                      <a:lnTo>
                        <a:pt x="287" y="1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201;p10">
                  <a:extLst>
                    <a:ext uri="{FF2B5EF4-FFF2-40B4-BE49-F238E27FC236}">
                      <a16:creationId xmlns:a16="http://schemas.microsoft.com/office/drawing/2014/main" id="{C029DB26-34C2-C94E-AF9F-C9DCBFDD6271}"/>
                    </a:ext>
                  </a:extLst>
                </p:cNvPr>
                <p:cNvSpPr/>
                <p:nvPr/>
              </p:nvSpPr>
              <p:spPr>
                <a:xfrm>
                  <a:off x="3465" y="3102"/>
                  <a:ext cx="11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203" extrusionOk="0">
                      <a:moveTo>
                        <a:pt x="227" y="125"/>
                      </a:moveTo>
                      <a:lnTo>
                        <a:pt x="53" y="203"/>
                      </a:lnTo>
                      <a:lnTo>
                        <a:pt x="0" y="78"/>
                      </a:lnTo>
                      <a:lnTo>
                        <a:pt x="175" y="0"/>
                      </a:lnTo>
                      <a:lnTo>
                        <a:pt x="227" y="125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202;p10">
                  <a:extLst>
                    <a:ext uri="{FF2B5EF4-FFF2-40B4-BE49-F238E27FC236}">
                      <a16:creationId xmlns:a16="http://schemas.microsoft.com/office/drawing/2014/main" id="{A8DC233C-71DC-C84D-B68B-1615D2A4E5E3}"/>
                    </a:ext>
                  </a:extLst>
                </p:cNvPr>
                <p:cNvSpPr/>
                <p:nvPr/>
              </p:nvSpPr>
              <p:spPr>
                <a:xfrm>
                  <a:off x="3465" y="3100"/>
                  <a:ext cx="10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34" extrusionOk="0">
                      <a:moveTo>
                        <a:pt x="4" y="72"/>
                      </a:moveTo>
                      <a:lnTo>
                        <a:pt x="167" y="0"/>
                      </a:lnTo>
                      <a:lnTo>
                        <a:pt x="171" y="0"/>
                      </a:lnTo>
                      <a:lnTo>
                        <a:pt x="175" y="2"/>
                      </a:lnTo>
                      <a:lnTo>
                        <a:pt x="180" y="6"/>
                      </a:lnTo>
                      <a:lnTo>
                        <a:pt x="183" y="12"/>
                      </a:lnTo>
                      <a:lnTo>
                        <a:pt x="236" y="141"/>
                      </a:lnTo>
                      <a:lnTo>
                        <a:pt x="238" y="147"/>
                      </a:lnTo>
                      <a:lnTo>
                        <a:pt x="238" y="154"/>
                      </a:lnTo>
                      <a:lnTo>
                        <a:pt x="237" y="159"/>
                      </a:lnTo>
                      <a:lnTo>
                        <a:pt x="234" y="162"/>
                      </a:lnTo>
                      <a:lnTo>
                        <a:pt x="73" y="234"/>
                      </a:lnTo>
                      <a:lnTo>
                        <a:pt x="69" y="234"/>
                      </a:lnTo>
                      <a:lnTo>
                        <a:pt x="63" y="232"/>
                      </a:lnTo>
                      <a:lnTo>
                        <a:pt x="59" y="227"/>
                      </a:lnTo>
                      <a:lnTo>
                        <a:pt x="55" y="221"/>
                      </a:lnTo>
                      <a:lnTo>
                        <a:pt x="2" y="94"/>
                      </a:lnTo>
                      <a:lnTo>
                        <a:pt x="0" y="86"/>
                      </a:lnTo>
                      <a:lnTo>
                        <a:pt x="0" y="80"/>
                      </a:lnTo>
                      <a:lnTo>
                        <a:pt x="1" y="76"/>
                      </a:lnTo>
                      <a:lnTo>
                        <a:pt x="4" y="72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203;p10">
                  <a:extLst>
                    <a:ext uri="{FF2B5EF4-FFF2-40B4-BE49-F238E27FC236}">
                      <a16:creationId xmlns:a16="http://schemas.microsoft.com/office/drawing/2014/main" id="{0F9331A3-523D-7C4C-BCA9-78F608974C82}"/>
                    </a:ext>
                  </a:extLst>
                </p:cNvPr>
                <p:cNvSpPr/>
                <p:nvPr/>
              </p:nvSpPr>
              <p:spPr>
                <a:xfrm>
                  <a:off x="3465" y="3101"/>
                  <a:ext cx="10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9" extrusionOk="0">
                      <a:moveTo>
                        <a:pt x="4" y="62"/>
                      </a:moveTo>
                      <a:lnTo>
                        <a:pt x="141" y="0"/>
                      </a:lnTo>
                      <a:lnTo>
                        <a:pt x="145" y="0"/>
                      </a:lnTo>
                      <a:lnTo>
                        <a:pt x="150" y="2"/>
                      </a:lnTo>
                      <a:lnTo>
                        <a:pt x="153" y="5"/>
                      </a:lnTo>
                      <a:lnTo>
                        <a:pt x="156" y="10"/>
                      </a:lnTo>
                      <a:lnTo>
                        <a:pt x="202" y="120"/>
                      </a:lnTo>
                      <a:lnTo>
                        <a:pt x="204" y="125"/>
                      </a:lnTo>
                      <a:lnTo>
                        <a:pt x="204" y="130"/>
                      </a:lnTo>
                      <a:lnTo>
                        <a:pt x="202" y="135"/>
                      </a:lnTo>
                      <a:lnTo>
                        <a:pt x="200" y="138"/>
                      </a:lnTo>
                      <a:lnTo>
                        <a:pt x="62" y="199"/>
                      </a:lnTo>
                      <a:lnTo>
                        <a:pt x="58" y="199"/>
                      </a:lnTo>
                      <a:lnTo>
                        <a:pt x="54" y="198"/>
                      </a:lnTo>
                      <a:lnTo>
                        <a:pt x="51" y="194"/>
                      </a:lnTo>
                      <a:lnTo>
                        <a:pt x="48" y="188"/>
                      </a:lnTo>
                      <a:lnTo>
                        <a:pt x="2" y="80"/>
                      </a:lnTo>
                      <a:lnTo>
                        <a:pt x="0" y="73"/>
                      </a:lnTo>
                      <a:lnTo>
                        <a:pt x="0" y="68"/>
                      </a:lnTo>
                      <a:lnTo>
                        <a:pt x="2" y="64"/>
                      </a:lnTo>
                      <a:lnTo>
                        <a:pt x="4" y="62"/>
                      </a:lnTo>
                      <a:close/>
                    </a:path>
                  </a:pathLst>
                </a:custGeom>
                <a:solidFill>
                  <a:srgbClr val="91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204;p10">
                  <a:extLst>
                    <a:ext uri="{FF2B5EF4-FFF2-40B4-BE49-F238E27FC236}">
                      <a16:creationId xmlns:a16="http://schemas.microsoft.com/office/drawing/2014/main" id="{1AC0E3E8-5E65-5044-AA10-928848B1DE52}"/>
                    </a:ext>
                  </a:extLst>
                </p:cNvPr>
                <p:cNvSpPr/>
                <p:nvPr/>
              </p:nvSpPr>
              <p:spPr>
                <a:xfrm>
                  <a:off x="3468" y="3103"/>
                  <a:ext cx="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154" extrusionOk="0">
                      <a:moveTo>
                        <a:pt x="88" y="6"/>
                      </a:moveTo>
                      <a:lnTo>
                        <a:pt x="116" y="78"/>
                      </a:lnTo>
                      <a:lnTo>
                        <a:pt x="118" y="86"/>
                      </a:lnTo>
                      <a:lnTo>
                        <a:pt x="119" y="95"/>
                      </a:lnTo>
                      <a:lnTo>
                        <a:pt x="117" y="103"/>
                      </a:lnTo>
                      <a:lnTo>
                        <a:pt x="112" y="109"/>
                      </a:lnTo>
                      <a:lnTo>
                        <a:pt x="14" y="152"/>
                      </a:lnTo>
                      <a:lnTo>
                        <a:pt x="6" y="154"/>
                      </a:lnTo>
                      <a:lnTo>
                        <a:pt x="2" y="150"/>
                      </a:lnTo>
                      <a:lnTo>
                        <a:pt x="0" y="140"/>
                      </a:lnTo>
                      <a:lnTo>
                        <a:pt x="1" y="128"/>
                      </a:lnTo>
                      <a:lnTo>
                        <a:pt x="4" y="112"/>
                      </a:lnTo>
                      <a:lnTo>
                        <a:pt x="9" y="95"/>
                      </a:lnTo>
                      <a:lnTo>
                        <a:pt x="14" y="78"/>
                      </a:lnTo>
                      <a:lnTo>
                        <a:pt x="21" y="61"/>
                      </a:lnTo>
                      <a:lnTo>
                        <a:pt x="29" y="46"/>
                      </a:lnTo>
                      <a:lnTo>
                        <a:pt x="38" y="33"/>
                      </a:lnTo>
                      <a:lnTo>
                        <a:pt x="48" y="21"/>
                      </a:lnTo>
                      <a:lnTo>
                        <a:pt x="58" y="12"/>
                      </a:lnTo>
                      <a:lnTo>
                        <a:pt x="67" y="4"/>
                      </a:lnTo>
                      <a:lnTo>
                        <a:pt x="76" y="0"/>
                      </a:lnTo>
                      <a:lnTo>
                        <a:pt x="82" y="1"/>
                      </a:lnTo>
                      <a:lnTo>
                        <a:pt x="88" y="6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205;p10">
                  <a:extLst>
                    <a:ext uri="{FF2B5EF4-FFF2-40B4-BE49-F238E27FC236}">
                      <a16:creationId xmlns:a16="http://schemas.microsoft.com/office/drawing/2014/main" id="{FB363D16-9271-2640-A5CA-7064616CAFF8}"/>
                    </a:ext>
                  </a:extLst>
                </p:cNvPr>
                <p:cNvSpPr/>
                <p:nvPr/>
              </p:nvSpPr>
              <p:spPr>
                <a:xfrm>
                  <a:off x="3488" y="3092"/>
                  <a:ext cx="4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4" extrusionOk="0">
                      <a:moveTo>
                        <a:pt x="50" y="104"/>
                      </a:moveTo>
                      <a:lnTo>
                        <a:pt x="40" y="103"/>
                      </a:lnTo>
                      <a:lnTo>
                        <a:pt x="31" y="99"/>
                      </a:lnTo>
                      <a:lnTo>
                        <a:pt x="23" y="95"/>
                      </a:lnTo>
                      <a:lnTo>
                        <a:pt x="15" y="89"/>
                      </a:lnTo>
                      <a:lnTo>
                        <a:pt x="8" y="80"/>
                      </a:lnTo>
                      <a:lnTo>
                        <a:pt x="4" y="72"/>
                      </a:lnTo>
                      <a:lnTo>
                        <a:pt x="1" y="62"/>
                      </a:lnTo>
                      <a:lnTo>
                        <a:pt x="0" y="52"/>
                      </a:lnTo>
                      <a:lnTo>
                        <a:pt x="1" y="41"/>
                      </a:lnTo>
                      <a:lnTo>
                        <a:pt x="4" y="32"/>
                      </a:lnTo>
                      <a:lnTo>
                        <a:pt x="8" y="23"/>
                      </a:lnTo>
                      <a:lnTo>
                        <a:pt x="15" y="15"/>
                      </a:lnTo>
                      <a:lnTo>
                        <a:pt x="23" y="9"/>
                      </a:lnTo>
                      <a:lnTo>
                        <a:pt x="31" y="5"/>
                      </a:lnTo>
                      <a:lnTo>
                        <a:pt x="40" y="1"/>
                      </a:lnTo>
                      <a:lnTo>
                        <a:pt x="50" y="0"/>
                      </a:lnTo>
                      <a:lnTo>
                        <a:pt x="60" y="1"/>
                      </a:lnTo>
                      <a:lnTo>
                        <a:pt x="70" y="5"/>
                      </a:lnTo>
                      <a:lnTo>
                        <a:pt x="78" y="9"/>
                      </a:lnTo>
                      <a:lnTo>
                        <a:pt x="86" y="15"/>
                      </a:lnTo>
                      <a:lnTo>
                        <a:pt x="92" y="23"/>
                      </a:lnTo>
                      <a:lnTo>
                        <a:pt x="96" y="32"/>
                      </a:lnTo>
                      <a:lnTo>
                        <a:pt x="99" y="41"/>
                      </a:lnTo>
                      <a:lnTo>
                        <a:pt x="100" y="52"/>
                      </a:lnTo>
                      <a:lnTo>
                        <a:pt x="99" y="62"/>
                      </a:lnTo>
                      <a:lnTo>
                        <a:pt x="96" y="72"/>
                      </a:lnTo>
                      <a:lnTo>
                        <a:pt x="92" y="80"/>
                      </a:lnTo>
                      <a:lnTo>
                        <a:pt x="86" y="89"/>
                      </a:lnTo>
                      <a:lnTo>
                        <a:pt x="78" y="95"/>
                      </a:lnTo>
                      <a:lnTo>
                        <a:pt x="70" y="99"/>
                      </a:lnTo>
                      <a:lnTo>
                        <a:pt x="60" y="103"/>
                      </a:lnTo>
                      <a:lnTo>
                        <a:pt x="50" y="104"/>
                      </a:lnTo>
                      <a:close/>
                    </a:path>
                  </a:pathLst>
                </a:custGeom>
                <a:solidFill>
                  <a:srgbClr val="61666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206;p10">
                  <a:extLst>
                    <a:ext uri="{FF2B5EF4-FFF2-40B4-BE49-F238E27FC236}">
                      <a16:creationId xmlns:a16="http://schemas.microsoft.com/office/drawing/2014/main" id="{8C945E93-FFAF-1848-9BFF-6D660DD61CEF}"/>
                    </a:ext>
                  </a:extLst>
                </p:cNvPr>
                <p:cNvSpPr/>
                <p:nvPr/>
              </p:nvSpPr>
              <p:spPr>
                <a:xfrm>
                  <a:off x="3419" y="3131"/>
                  <a:ext cx="5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3" extrusionOk="0">
                      <a:moveTo>
                        <a:pt x="50" y="103"/>
                      </a:moveTo>
                      <a:lnTo>
                        <a:pt x="39" y="102"/>
                      </a:lnTo>
                      <a:lnTo>
                        <a:pt x="30" y="99"/>
                      </a:lnTo>
                      <a:lnTo>
                        <a:pt x="22" y="95"/>
                      </a:lnTo>
                      <a:lnTo>
                        <a:pt x="14" y="88"/>
                      </a:lnTo>
                      <a:lnTo>
                        <a:pt x="8" y="80"/>
                      </a:lnTo>
                      <a:lnTo>
                        <a:pt x="4" y="71"/>
                      </a:lnTo>
                      <a:lnTo>
                        <a:pt x="1" y="62"/>
                      </a:lnTo>
                      <a:lnTo>
                        <a:pt x="0" y="51"/>
                      </a:lnTo>
                      <a:lnTo>
                        <a:pt x="1" y="41"/>
                      </a:lnTo>
                      <a:lnTo>
                        <a:pt x="4" y="31"/>
                      </a:lnTo>
                      <a:lnTo>
                        <a:pt x="8" y="23"/>
                      </a:lnTo>
                      <a:lnTo>
                        <a:pt x="14" y="15"/>
                      </a:lnTo>
                      <a:lnTo>
                        <a:pt x="22" y="8"/>
                      </a:lnTo>
                      <a:lnTo>
                        <a:pt x="30" y="4"/>
                      </a:lnTo>
                      <a:lnTo>
                        <a:pt x="39" y="1"/>
                      </a:lnTo>
                      <a:lnTo>
                        <a:pt x="50" y="0"/>
                      </a:lnTo>
                      <a:lnTo>
                        <a:pt x="60" y="1"/>
                      </a:lnTo>
                      <a:lnTo>
                        <a:pt x="69" y="4"/>
                      </a:lnTo>
                      <a:lnTo>
                        <a:pt x="77" y="8"/>
                      </a:lnTo>
                      <a:lnTo>
                        <a:pt x="85" y="15"/>
                      </a:lnTo>
                      <a:lnTo>
                        <a:pt x="91" y="23"/>
                      </a:lnTo>
                      <a:lnTo>
                        <a:pt x="96" y="31"/>
                      </a:lnTo>
                      <a:lnTo>
                        <a:pt x="99" y="41"/>
                      </a:lnTo>
                      <a:lnTo>
                        <a:pt x="100" y="51"/>
                      </a:lnTo>
                      <a:lnTo>
                        <a:pt x="99" y="62"/>
                      </a:lnTo>
                      <a:lnTo>
                        <a:pt x="96" y="71"/>
                      </a:lnTo>
                      <a:lnTo>
                        <a:pt x="91" y="80"/>
                      </a:lnTo>
                      <a:lnTo>
                        <a:pt x="85" y="88"/>
                      </a:lnTo>
                      <a:lnTo>
                        <a:pt x="77" y="95"/>
                      </a:lnTo>
                      <a:lnTo>
                        <a:pt x="69" y="99"/>
                      </a:lnTo>
                      <a:lnTo>
                        <a:pt x="60" y="102"/>
                      </a:lnTo>
                      <a:lnTo>
                        <a:pt x="50" y="103"/>
                      </a:lnTo>
                      <a:close/>
                    </a:path>
                  </a:pathLst>
                </a:custGeom>
                <a:solidFill>
                  <a:srgbClr val="61666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207;p10">
                  <a:extLst>
                    <a:ext uri="{FF2B5EF4-FFF2-40B4-BE49-F238E27FC236}">
                      <a16:creationId xmlns:a16="http://schemas.microsoft.com/office/drawing/2014/main" id="{254EBBC4-32B6-F648-8CCA-22753ED1B75B}"/>
                    </a:ext>
                  </a:extLst>
                </p:cNvPr>
                <p:cNvSpPr/>
                <p:nvPr/>
              </p:nvSpPr>
              <p:spPr>
                <a:xfrm>
                  <a:off x="3490" y="3094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7" extrusionOk="0">
                      <a:moveTo>
                        <a:pt x="28" y="57"/>
                      </a:moveTo>
                      <a:lnTo>
                        <a:pt x="16" y="55"/>
                      </a:lnTo>
                      <a:lnTo>
                        <a:pt x="8" y="49"/>
                      </a:lnTo>
                      <a:lnTo>
                        <a:pt x="2" y="40"/>
                      </a:lnTo>
                      <a:lnTo>
                        <a:pt x="0" y="28"/>
                      </a:lnTo>
                      <a:lnTo>
                        <a:pt x="2" y="17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8" y="0"/>
                      </a:lnTo>
                      <a:lnTo>
                        <a:pt x="39" y="2"/>
                      </a:lnTo>
                      <a:lnTo>
                        <a:pt x="47" y="8"/>
                      </a:lnTo>
                      <a:lnTo>
                        <a:pt x="53" y="17"/>
                      </a:lnTo>
                      <a:lnTo>
                        <a:pt x="55" y="28"/>
                      </a:lnTo>
                      <a:lnTo>
                        <a:pt x="53" y="40"/>
                      </a:lnTo>
                      <a:lnTo>
                        <a:pt x="47" y="49"/>
                      </a:lnTo>
                      <a:lnTo>
                        <a:pt x="39" y="55"/>
                      </a:lnTo>
                      <a:lnTo>
                        <a:pt x="28" y="57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208;p10">
                  <a:extLst>
                    <a:ext uri="{FF2B5EF4-FFF2-40B4-BE49-F238E27FC236}">
                      <a16:creationId xmlns:a16="http://schemas.microsoft.com/office/drawing/2014/main" id="{652DD45E-1F4B-324F-9D82-8D6B89AF14B5}"/>
                    </a:ext>
                  </a:extLst>
                </p:cNvPr>
                <p:cNvSpPr/>
                <p:nvPr/>
              </p:nvSpPr>
              <p:spPr>
                <a:xfrm>
                  <a:off x="3421" y="3133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6" extrusionOk="0">
                      <a:moveTo>
                        <a:pt x="28" y="56"/>
                      </a:moveTo>
                      <a:lnTo>
                        <a:pt x="17" y="54"/>
                      </a:lnTo>
                      <a:lnTo>
                        <a:pt x="9" y="48"/>
                      </a:lnTo>
                      <a:lnTo>
                        <a:pt x="2" y="40"/>
                      </a:lnTo>
                      <a:lnTo>
                        <a:pt x="0" y="28"/>
                      </a:lnTo>
                      <a:lnTo>
                        <a:pt x="2" y="16"/>
                      </a:lnTo>
                      <a:lnTo>
                        <a:pt x="9" y="8"/>
                      </a:lnTo>
                      <a:lnTo>
                        <a:pt x="17" y="2"/>
                      </a:lnTo>
                      <a:lnTo>
                        <a:pt x="28" y="0"/>
                      </a:lnTo>
                      <a:lnTo>
                        <a:pt x="39" y="2"/>
                      </a:lnTo>
                      <a:lnTo>
                        <a:pt x="47" y="8"/>
                      </a:lnTo>
                      <a:lnTo>
                        <a:pt x="53" y="16"/>
                      </a:lnTo>
                      <a:lnTo>
                        <a:pt x="55" y="28"/>
                      </a:lnTo>
                      <a:lnTo>
                        <a:pt x="53" y="40"/>
                      </a:lnTo>
                      <a:lnTo>
                        <a:pt x="47" y="48"/>
                      </a:lnTo>
                      <a:lnTo>
                        <a:pt x="39" y="54"/>
                      </a:lnTo>
                      <a:lnTo>
                        <a:pt x="28" y="56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209;p10">
                  <a:extLst>
                    <a:ext uri="{FF2B5EF4-FFF2-40B4-BE49-F238E27FC236}">
                      <a16:creationId xmlns:a16="http://schemas.microsoft.com/office/drawing/2014/main" id="{E6CB075F-B7C1-8D40-9331-11E7D2BD8925}"/>
                    </a:ext>
                  </a:extLst>
                </p:cNvPr>
                <p:cNvSpPr/>
                <p:nvPr/>
              </p:nvSpPr>
              <p:spPr>
                <a:xfrm>
                  <a:off x="3433" y="3076"/>
                  <a:ext cx="29" cy="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22" extrusionOk="0">
                      <a:moveTo>
                        <a:pt x="498" y="0"/>
                      </a:moveTo>
                      <a:lnTo>
                        <a:pt x="0" y="222"/>
                      </a:lnTo>
                      <a:lnTo>
                        <a:pt x="125" y="522"/>
                      </a:lnTo>
                      <a:lnTo>
                        <a:pt x="624" y="301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210;p10">
                  <a:extLst>
                    <a:ext uri="{FF2B5EF4-FFF2-40B4-BE49-F238E27FC236}">
                      <a16:creationId xmlns:a16="http://schemas.microsoft.com/office/drawing/2014/main" id="{9D4E0A4B-2925-3740-AAC3-BE555EA751C6}"/>
                    </a:ext>
                  </a:extLst>
                </p:cNvPr>
                <p:cNvSpPr/>
                <p:nvPr/>
              </p:nvSpPr>
              <p:spPr>
                <a:xfrm>
                  <a:off x="3434" y="3077"/>
                  <a:ext cx="27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4" extrusionOk="0">
                      <a:moveTo>
                        <a:pt x="474" y="0"/>
                      </a:moveTo>
                      <a:lnTo>
                        <a:pt x="0" y="211"/>
                      </a:lnTo>
                      <a:lnTo>
                        <a:pt x="114" y="484"/>
                      </a:lnTo>
                      <a:lnTo>
                        <a:pt x="589" y="273"/>
                      </a:lnTo>
                      <a:lnTo>
                        <a:pt x="474" y="0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211;p10">
                  <a:extLst>
                    <a:ext uri="{FF2B5EF4-FFF2-40B4-BE49-F238E27FC236}">
                      <a16:creationId xmlns:a16="http://schemas.microsoft.com/office/drawing/2014/main" id="{13AF23D7-4545-F64C-BD30-591889496D27}"/>
                    </a:ext>
                  </a:extLst>
                </p:cNvPr>
                <p:cNvSpPr/>
                <p:nvPr/>
              </p:nvSpPr>
              <p:spPr>
                <a:xfrm>
                  <a:off x="3434" y="3078"/>
                  <a:ext cx="27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1" extrusionOk="0">
                      <a:moveTo>
                        <a:pt x="473" y="0"/>
                      </a:moveTo>
                      <a:lnTo>
                        <a:pt x="0" y="211"/>
                      </a:lnTo>
                      <a:lnTo>
                        <a:pt x="108" y="471"/>
                      </a:lnTo>
                      <a:lnTo>
                        <a:pt x="583" y="260"/>
                      </a:lnTo>
                      <a:lnTo>
                        <a:pt x="473" y="0"/>
                      </a:lnTo>
                      <a:close/>
                    </a:path>
                  </a:pathLst>
                </a:custGeom>
                <a:solidFill>
                  <a:srgbClr val="878F8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212;p10">
                  <a:extLst>
                    <a:ext uri="{FF2B5EF4-FFF2-40B4-BE49-F238E27FC236}">
                      <a16:creationId xmlns:a16="http://schemas.microsoft.com/office/drawing/2014/main" id="{FD93351E-30B1-0946-9ECB-D61EDE1618D7}"/>
                    </a:ext>
                  </a:extLst>
                </p:cNvPr>
                <p:cNvSpPr/>
                <p:nvPr/>
              </p:nvSpPr>
              <p:spPr>
                <a:xfrm>
                  <a:off x="3447" y="3082"/>
                  <a:ext cx="10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234" extrusionOk="0">
                      <a:moveTo>
                        <a:pt x="159" y="223"/>
                      </a:moveTo>
                      <a:lnTo>
                        <a:pt x="137" y="231"/>
                      </a:lnTo>
                      <a:lnTo>
                        <a:pt x="115" y="234"/>
                      </a:lnTo>
                      <a:lnTo>
                        <a:pt x="93" y="232"/>
                      </a:lnTo>
                      <a:lnTo>
                        <a:pt x="73" y="225"/>
                      </a:lnTo>
                      <a:lnTo>
                        <a:pt x="54" y="215"/>
                      </a:lnTo>
                      <a:lnTo>
                        <a:pt x="36" y="201"/>
                      </a:lnTo>
                      <a:lnTo>
                        <a:pt x="22" y="184"/>
                      </a:lnTo>
                      <a:lnTo>
                        <a:pt x="11" y="163"/>
                      </a:lnTo>
                      <a:lnTo>
                        <a:pt x="4" y="141"/>
                      </a:lnTo>
                      <a:lnTo>
                        <a:pt x="0" y="118"/>
                      </a:lnTo>
                      <a:lnTo>
                        <a:pt x="3" y="96"/>
                      </a:lnTo>
                      <a:lnTo>
                        <a:pt x="9" y="74"/>
                      </a:lnTo>
                      <a:lnTo>
                        <a:pt x="19" y="55"/>
                      </a:lnTo>
                      <a:lnTo>
                        <a:pt x="32" y="37"/>
                      </a:lnTo>
                      <a:lnTo>
                        <a:pt x="48" y="22"/>
                      </a:lnTo>
                      <a:lnTo>
                        <a:pt x="69" y="10"/>
                      </a:lnTo>
                      <a:lnTo>
                        <a:pt x="90" y="3"/>
                      </a:lnTo>
                      <a:lnTo>
                        <a:pt x="113" y="0"/>
                      </a:lnTo>
                      <a:lnTo>
                        <a:pt x="134" y="2"/>
                      </a:lnTo>
                      <a:lnTo>
                        <a:pt x="156" y="8"/>
                      </a:lnTo>
                      <a:lnTo>
                        <a:pt x="174" y="19"/>
                      </a:lnTo>
                      <a:lnTo>
                        <a:pt x="191" y="32"/>
                      </a:lnTo>
                      <a:lnTo>
                        <a:pt x="206" y="49"/>
                      </a:lnTo>
                      <a:lnTo>
                        <a:pt x="217" y="70"/>
                      </a:lnTo>
                      <a:lnTo>
                        <a:pt x="224" y="93"/>
                      </a:lnTo>
                      <a:lnTo>
                        <a:pt x="227" y="116"/>
                      </a:lnTo>
                      <a:lnTo>
                        <a:pt x="225" y="138"/>
                      </a:lnTo>
                      <a:lnTo>
                        <a:pt x="219" y="159"/>
                      </a:lnTo>
                      <a:lnTo>
                        <a:pt x="209" y="179"/>
                      </a:lnTo>
                      <a:lnTo>
                        <a:pt x="195" y="197"/>
                      </a:lnTo>
                      <a:lnTo>
                        <a:pt x="179" y="212"/>
                      </a:lnTo>
                      <a:lnTo>
                        <a:pt x="159" y="223"/>
                      </a:lnTo>
                      <a:close/>
                    </a:path>
                  </a:pathLst>
                </a:custGeom>
                <a:solidFill>
                  <a:srgbClr val="E333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213;p10">
                  <a:extLst>
                    <a:ext uri="{FF2B5EF4-FFF2-40B4-BE49-F238E27FC236}">
                      <a16:creationId xmlns:a16="http://schemas.microsoft.com/office/drawing/2014/main" id="{412C1706-4337-F34D-B4C0-720F192730C7}"/>
                    </a:ext>
                  </a:extLst>
                </p:cNvPr>
                <p:cNvSpPr/>
                <p:nvPr/>
              </p:nvSpPr>
              <p:spPr>
                <a:xfrm>
                  <a:off x="3447" y="3082"/>
                  <a:ext cx="10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14" extrusionOk="0">
                      <a:moveTo>
                        <a:pt x="146" y="206"/>
                      </a:moveTo>
                      <a:lnTo>
                        <a:pt x="125" y="212"/>
                      </a:lnTo>
                      <a:lnTo>
                        <a:pt x="105" y="214"/>
                      </a:lnTo>
                      <a:lnTo>
                        <a:pt x="84" y="212"/>
                      </a:lnTo>
                      <a:lnTo>
                        <a:pt x="66" y="206"/>
                      </a:lnTo>
                      <a:lnTo>
                        <a:pt x="48" y="196"/>
                      </a:lnTo>
                      <a:lnTo>
                        <a:pt x="31" y="183"/>
                      </a:lnTo>
                      <a:lnTo>
                        <a:pt x="18" y="168"/>
                      </a:lnTo>
                      <a:lnTo>
                        <a:pt x="8" y="149"/>
                      </a:lnTo>
                      <a:lnTo>
                        <a:pt x="2" y="129"/>
                      </a:lnTo>
                      <a:lnTo>
                        <a:pt x="0" y="108"/>
                      </a:lnTo>
                      <a:lnTo>
                        <a:pt x="2" y="86"/>
                      </a:lnTo>
                      <a:lnTo>
                        <a:pt x="8" y="67"/>
                      </a:lnTo>
                      <a:lnTo>
                        <a:pt x="17" y="49"/>
                      </a:lnTo>
                      <a:lnTo>
                        <a:pt x="29" y="33"/>
                      </a:lnTo>
                      <a:lnTo>
                        <a:pt x="45" y="19"/>
                      </a:lnTo>
                      <a:lnTo>
                        <a:pt x="63" y="8"/>
                      </a:lnTo>
                      <a:lnTo>
                        <a:pt x="83" y="2"/>
                      </a:lnTo>
                      <a:lnTo>
                        <a:pt x="104" y="0"/>
                      </a:lnTo>
                      <a:lnTo>
                        <a:pt x="123" y="2"/>
                      </a:lnTo>
                      <a:lnTo>
                        <a:pt x="142" y="7"/>
                      </a:lnTo>
                      <a:lnTo>
                        <a:pt x="161" y="17"/>
                      </a:lnTo>
                      <a:lnTo>
                        <a:pt x="176" y="30"/>
                      </a:lnTo>
                      <a:lnTo>
                        <a:pt x="189" y="45"/>
                      </a:lnTo>
                      <a:lnTo>
                        <a:pt x="200" y="63"/>
                      </a:lnTo>
                      <a:lnTo>
                        <a:pt x="206" y="84"/>
                      </a:lnTo>
                      <a:lnTo>
                        <a:pt x="208" y="105"/>
                      </a:lnTo>
                      <a:lnTo>
                        <a:pt x="206" y="127"/>
                      </a:lnTo>
                      <a:lnTo>
                        <a:pt x="201" y="147"/>
                      </a:lnTo>
                      <a:lnTo>
                        <a:pt x="191" y="164"/>
                      </a:lnTo>
                      <a:lnTo>
                        <a:pt x="179" y="181"/>
                      </a:lnTo>
                      <a:lnTo>
                        <a:pt x="164" y="195"/>
                      </a:lnTo>
                      <a:lnTo>
                        <a:pt x="146" y="206"/>
                      </a:lnTo>
                      <a:close/>
                    </a:path>
                  </a:pathLst>
                </a:custGeom>
                <a:solidFill>
                  <a:srgbClr val="EB5F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214;p10">
                  <a:extLst>
                    <a:ext uri="{FF2B5EF4-FFF2-40B4-BE49-F238E27FC236}">
                      <a16:creationId xmlns:a16="http://schemas.microsoft.com/office/drawing/2014/main" id="{2D54D6A0-93B9-F643-942A-DB28EB909564}"/>
                    </a:ext>
                  </a:extLst>
                </p:cNvPr>
                <p:cNvSpPr/>
                <p:nvPr/>
              </p:nvSpPr>
              <p:spPr>
                <a:xfrm>
                  <a:off x="3448" y="3083"/>
                  <a:ext cx="8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94" extrusionOk="0">
                      <a:moveTo>
                        <a:pt x="131" y="187"/>
                      </a:moveTo>
                      <a:lnTo>
                        <a:pt x="113" y="193"/>
                      </a:lnTo>
                      <a:lnTo>
                        <a:pt x="95" y="194"/>
                      </a:lnTo>
                      <a:lnTo>
                        <a:pt x="76" y="192"/>
                      </a:lnTo>
                      <a:lnTo>
                        <a:pt x="59" y="187"/>
                      </a:lnTo>
                      <a:lnTo>
                        <a:pt x="44" y="178"/>
                      </a:lnTo>
                      <a:lnTo>
                        <a:pt x="29" y="167"/>
                      </a:lnTo>
                      <a:lnTo>
                        <a:pt x="17" y="152"/>
                      </a:lnTo>
                      <a:lnTo>
                        <a:pt x="8" y="135"/>
                      </a:lnTo>
                      <a:lnTo>
                        <a:pt x="2" y="116"/>
                      </a:lnTo>
                      <a:lnTo>
                        <a:pt x="0" y="97"/>
                      </a:lnTo>
                      <a:lnTo>
                        <a:pt x="2" y="79"/>
                      </a:lnTo>
                      <a:lnTo>
                        <a:pt x="7" y="61"/>
                      </a:lnTo>
                      <a:lnTo>
                        <a:pt x="15" y="45"/>
                      </a:lnTo>
                      <a:lnTo>
                        <a:pt x="26" y="30"/>
                      </a:lnTo>
                      <a:lnTo>
                        <a:pt x="41" y="17"/>
                      </a:lnTo>
                      <a:lnTo>
                        <a:pt x="57" y="8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2" y="1"/>
                      </a:lnTo>
                      <a:lnTo>
                        <a:pt x="130" y="7"/>
                      </a:lnTo>
                      <a:lnTo>
                        <a:pt x="146" y="15"/>
                      </a:lnTo>
                      <a:lnTo>
                        <a:pt x="160" y="27"/>
                      </a:lnTo>
                      <a:lnTo>
                        <a:pt x="172" y="41"/>
                      </a:lnTo>
                      <a:lnTo>
                        <a:pt x="181" y="58"/>
                      </a:lnTo>
                      <a:lnTo>
                        <a:pt x="187" y="77"/>
                      </a:lnTo>
                      <a:lnTo>
                        <a:pt x="189" y="96"/>
                      </a:lnTo>
                      <a:lnTo>
                        <a:pt x="188" y="114"/>
                      </a:lnTo>
                      <a:lnTo>
                        <a:pt x="182" y="132"/>
                      </a:lnTo>
                      <a:lnTo>
                        <a:pt x="174" y="149"/>
                      </a:lnTo>
                      <a:lnTo>
                        <a:pt x="163" y="165"/>
                      </a:lnTo>
                      <a:lnTo>
                        <a:pt x="149" y="177"/>
                      </a:lnTo>
                      <a:lnTo>
                        <a:pt x="131" y="187"/>
                      </a:lnTo>
                      <a:close/>
                    </a:path>
                  </a:pathLst>
                </a:custGeom>
                <a:solidFill>
                  <a:srgbClr val="F087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215;p10">
                  <a:extLst>
                    <a:ext uri="{FF2B5EF4-FFF2-40B4-BE49-F238E27FC236}">
                      <a16:creationId xmlns:a16="http://schemas.microsoft.com/office/drawing/2014/main" id="{45D5B1A0-CBB6-9C4B-AD6C-70019A52E893}"/>
                    </a:ext>
                  </a:extLst>
                </p:cNvPr>
                <p:cNvSpPr/>
                <p:nvPr/>
              </p:nvSpPr>
              <p:spPr>
                <a:xfrm>
                  <a:off x="3448" y="3083"/>
                  <a:ext cx="8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177" extrusionOk="0">
                      <a:moveTo>
                        <a:pt x="120" y="170"/>
                      </a:moveTo>
                      <a:lnTo>
                        <a:pt x="104" y="175"/>
                      </a:lnTo>
                      <a:lnTo>
                        <a:pt x="87" y="177"/>
                      </a:lnTo>
                      <a:lnTo>
                        <a:pt x="70" y="176"/>
                      </a:lnTo>
                      <a:lnTo>
                        <a:pt x="54" y="171"/>
                      </a:lnTo>
                      <a:lnTo>
                        <a:pt x="40" y="163"/>
                      </a:lnTo>
                      <a:lnTo>
                        <a:pt x="27" y="152"/>
                      </a:lnTo>
                      <a:lnTo>
                        <a:pt x="15" y="139"/>
                      </a:lnTo>
                      <a:lnTo>
                        <a:pt x="7" y="124"/>
                      </a:lnTo>
                      <a:lnTo>
                        <a:pt x="2" y="107"/>
                      </a:lnTo>
                      <a:lnTo>
                        <a:pt x="0" y="90"/>
                      </a:lnTo>
                      <a:lnTo>
                        <a:pt x="2" y="72"/>
                      </a:lnTo>
                      <a:lnTo>
                        <a:pt x="7" y="56"/>
                      </a:lnTo>
                      <a:lnTo>
                        <a:pt x="14" y="41"/>
                      </a:lnTo>
                      <a:lnTo>
                        <a:pt x="25" y="28"/>
                      </a:lnTo>
                      <a:lnTo>
                        <a:pt x="37" y="16"/>
                      </a:lnTo>
                      <a:lnTo>
                        <a:pt x="52" y="8"/>
                      </a:lnTo>
                      <a:lnTo>
                        <a:pt x="68" y="2"/>
                      </a:lnTo>
                      <a:lnTo>
                        <a:pt x="85" y="0"/>
                      </a:lnTo>
                      <a:lnTo>
                        <a:pt x="102" y="2"/>
                      </a:lnTo>
                      <a:lnTo>
                        <a:pt x="117" y="7"/>
                      </a:lnTo>
                      <a:lnTo>
                        <a:pt x="132" y="15"/>
                      </a:lnTo>
                      <a:lnTo>
                        <a:pt x="145" y="25"/>
                      </a:lnTo>
                      <a:lnTo>
                        <a:pt x="156" y="38"/>
                      </a:lnTo>
                      <a:lnTo>
                        <a:pt x="164" y="53"/>
                      </a:lnTo>
                      <a:lnTo>
                        <a:pt x="169" y="70"/>
                      </a:lnTo>
                      <a:lnTo>
                        <a:pt x="171" y="88"/>
                      </a:lnTo>
                      <a:lnTo>
                        <a:pt x="169" y="105"/>
                      </a:lnTo>
                      <a:lnTo>
                        <a:pt x="165" y="121"/>
                      </a:lnTo>
                      <a:lnTo>
                        <a:pt x="158" y="136"/>
                      </a:lnTo>
                      <a:lnTo>
                        <a:pt x="148" y="150"/>
                      </a:lnTo>
                      <a:lnTo>
                        <a:pt x="136" y="162"/>
                      </a:lnTo>
                      <a:lnTo>
                        <a:pt x="120" y="170"/>
                      </a:lnTo>
                      <a:close/>
                    </a:path>
                  </a:pathLst>
                </a:custGeom>
                <a:solidFill>
                  <a:srgbClr val="F5AE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216;p10">
                  <a:extLst>
                    <a:ext uri="{FF2B5EF4-FFF2-40B4-BE49-F238E27FC236}">
                      <a16:creationId xmlns:a16="http://schemas.microsoft.com/office/drawing/2014/main" id="{313CAED4-E912-3845-938F-54CF57B90FD3}"/>
                    </a:ext>
                  </a:extLst>
                </p:cNvPr>
                <p:cNvSpPr/>
                <p:nvPr/>
              </p:nvSpPr>
              <p:spPr>
                <a:xfrm>
                  <a:off x="3449" y="3083"/>
                  <a:ext cx="7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156" extrusionOk="0">
                      <a:moveTo>
                        <a:pt x="106" y="149"/>
                      </a:moveTo>
                      <a:lnTo>
                        <a:pt x="92" y="155"/>
                      </a:lnTo>
                      <a:lnTo>
                        <a:pt x="77" y="156"/>
                      </a:lnTo>
                      <a:lnTo>
                        <a:pt x="63" y="155"/>
                      </a:lnTo>
                      <a:lnTo>
                        <a:pt x="48" y="150"/>
                      </a:lnTo>
                      <a:lnTo>
                        <a:pt x="35" y="143"/>
                      </a:lnTo>
                      <a:lnTo>
                        <a:pt x="24" y="133"/>
                      </a:lnTo>
                      <a:lnTo>
                        <a:pt x="14" y="122"/>
                      </a:lnTo>
                      <a:lnTo>
                        <a:pt x="6" y="108"/>
                      </a:lnTo>
                      <a:lnTo>
                        <a:pt x="2" y="93"/>
                      </a:lnTo>
                      <a:lnTo>
                        <a:pt x="0" y="78"/>
                      </a:lnTo>
                      <a:lnTo>
                        <a:pt x="1" y="63"/>
                      </a:lnTo>
                      <a:lnTo>
                        <a:pt x="5" y="49"/>
                      </a:lnTo>
                      <a:lnTo>
                        <a:pt x="13" y="35"/>
                      </a:lnTo>
                      <a:lnTo>
                        <a:pt x="22" y="24"/>
                      </a:lnTo>
                      <a:lnTo>
                        <a:pt x="33" y="13"/>
                      </a:lnTo>
                      <a:lnTo>
                        <a:pt x="46" y="6"/>
                      </a:lnTo>
                      <a:lnTo>
                        <a:pt x="60" y="1"/>
                      </a:lnTo>
                      <a:lnTo>
                        <a:pt x="76" y="0"/>
                      </a:lnTo>
                      <a:lnTo>
                        <a:pt x="90" y="1"/>
                      </a:lnTo>
                      <a:lnTo>
                        <a:pt x="104" y="5"/>
                      </a:lnTo>
                      <a:lnTo>
                        <a:pt x="118" y="11"/>
                      </a:lnTo>
                      <a:lnTo>
                        <a:pt x="129" y="21"/>
                      </a:lnTo>
                      <a:lnTo>
                        <a:pt x="139" y="32"/>
                      </a:lnTo>
                      <a:lnTo>
                        <a:pt x="146" y="46"/>
                      </a:lnTo>
                      <a:lnTo>
                        <a:pt x="150" y="61"/>
                      </a:lnTo>
                      <a:lnTo>
                        <a:pt x="152" y="77"/>
                      </a:lnTo>
                      <a:lnTo>
                        <a:pt x="151" y="91"/>
                      </a:lnTo>
                      <a:lnTo>
                        <a:pt x="147" y="106"/>
                      </a:lnTo>
                      <a:lnTo>
                        <a:pt x="140" y="120"/>
                      </a:lnTo>
                      <a:lnTo>
                        <a:pt x="131" y="131"/>
                      </a:lnTo>
                      <a:lnTo>
                        <a:pt x="120" y="142"/>
                      </a:lnTo>
                      <a:lnTo>
                        <a:pt x="106" y="149"/>
                      </a:lnTo>
                      <a:close/>
                    </a:path>
                  </a:pathLst>
                </a:custGeom>
                <a:solidFill>
                  <a:srgbClr val="FAD6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217;p10">
                  <a:extLst>
                    <a:ext uri="{FF2B5EF4-FFF2-40B4-BE49-F238E27FC236}">
                      <a16:creationId xmlns:a16="http://schemas.microsoft.com/office/drawing/2014/main" id="{32689E2F-E5B2-AF4C-B84A-B2258026EFB8}"/>
                    </a:ext>
                  </a:extLst>
                </p:cNvPr>
                <p:cNvSpPr/>
                <p:nvPr/>
              </p:nvSpPr>
              <p:spPr>
                <a:xfrm>
                  <a:off x="3449" y="3083"/>
                  <a:ext cx="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39" extrusionOk="0">
                      <a:moveTo>
                        <a:pt x="93" y="134"/>
                      </a:moveTo>
                      <a:lnTo>
                        <a:pt x="80" y="138"/>
                      </a:lnTo>
                      <a:lnTo>
                        <a:pt x="68" y="139"/>
                      </a:lnTo>
                      <a:lnTo>
                        <a:pt x="55" y="138"/>
                      </a:lnTo>
                      <a:lnTo>
                        <a:pt x="42" y="134"/>
                      </a:lnTo>
                      <a:lnTo>
                        <a:pt x="30" y="127"/>
                      </a:lnTo>
                      <a:lnTo>
                        <a:pt x="20" y="119"/>
                      </a:lnTo>
                      <a:lnTo>
                        <a:pt x="12" y="109"/>
                      </a:lnTo>
                      <a:lnTo>
                        <a:pt x="5" y="97"/>
                      </a:lnTo>
                      <a:lnTo>
                        <a:pt x="1" y="83"/>
                      </a:lnTo>
                      <a:lnTo>
                        <a:pt x="0" y="70"/>
                      </a:lnTo>
                      <a:lnTo>
                        <a:pt x="1" y="57"/>
                      </a:lnTo>
                      <a:lnTo>
                        <a:pt x="5" y="44"/>
                      </a:lnTo>
                      <a:lnTo>
                        <a:pt x="11" y="31"/>
                      </a:lnTo>
                      <a:lnTo>
                        <a:pt x="19" y="21"/>
                      </a:lnTo>
                      <a:lnTo>
                        <a:pt x="28" y="12"/>
                      </a:lnTo>
                      <a:lnTo>
                        <a:pt x="40" y="5"/>
                      </a:lnTo>
                      <a:lnTo>
                        <a:pt x="54" y="1"/>
                      </a:lnTo>
                      <a:lnTo>
                        <a:pt x="66" y="0"/>
                      </a:lnTo>
                      <a:lnTo>
                        <a:pt x="79" y="1"/>
                      </a:lnTo>
                      <a:lnTo>
                        <a:pt x="91" y="5"/>
                      </a:lnTo>
                      <a:lnTo>
                        <a:pt x="104" y="11"/>
                      </a:lnTo>
                      <a:lnTo>
                        <a:pt x="114" y="20"/>
                      </a:lnTo>
                      <a:lnTo>
                        <a:pt x="122" y="29"/>
                      </a:lnTo>
                      <a:lnTo>
                        <a:pt x="129" y="42"/>
                      </a:lnTo>
                      <a:lnTo>
                        <a:pt x="133" y="56"/>
                      </a:lnTo>
                      <a:lnTo>
                        <a:pt x="134" y="68"/>
                      </a:lnTo>
                      <a:lnTo>
                        <a:pt x="133" y="82"/>
                      </a:lnTo>
                      <a:lnTo>
                        <a:pt x="129" y="95"/>
                      </a:lnTo>
                      <a:lnTo>
                        <a:pt x="123" y="107"/>
                      </a:lnTo>
                      <a:lnTo>
                        <a:pt x="115" y="118"/>
                      </a:lnTo>
                      <a:lnTo>
                        <a:pt x="106" y="126"/>
                      </a:lnTo>
                      <a:lnTo>
                        <a:pt x="93" y="1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218;p10">
                  <a:extLst>
                    <a:ext uri="{FF2B5EF4-FFF2-40B4-BE49-F238E27FC236}">
                      <a16:creationId xmlns:a16="http://schemas.microsoft.com/office/drawing/2014/main" id="{E38A8EF1-7EA2-AF4E-9D8B-802F44DA9128}"/>
                    </a:ext>
                  </a:extLst>
                </p:cNvPr>
                <p:cNvSpPr/>
                <p:nvPr/>
              </p:nvSpPr>
              <p:spPr>
                <a:xfrm>
                  <a:off x="3441" y="3093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33" extrusionOk="0">
                      <a:moveTo>
                        <a:pt x="11" y="0"/>
                      </a:moveTo>
                      <a:lnTo>
                        <a:pt x="5" y="3"/>
                      </a:lnTo>
                      <a:lnTo>
                        <a:pt x="1" y="8"/>
                      </a:lnTo>
                      <a:lnTo>
                        <a:pt x="0" y="15"/>
                      </a:lnTo>
                      <a:lnTo>
                        <a:pt x="1" y="20"/>
                      </a:lnTo>
                      <a:lnTo>
                        <a:pt x="4" y="26"/>
                      </a:lnTo>
                      <a:lnTo>
                        <a:pt x="8" y="31"/>
                      </a:lnTo>
                      <a:lnTo>
                        <a:pt x="14" y="33"/>
                      </a:lnTo>
                      <a:lnTo>
                        <a:pt x="21" y="3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219;p10">
                  <a:extLst>
                    <a:ext uri="{FF2B5EF4-FFF2-40B4-BE49-F238E27FC236}">
                      <a16:creationId xmlns:a16="http://schemas.microsoft.com/office/drawing/2014/main" id="{88078594-3B94-D84A-ABAD-579FE4721416}"/>
                    </a:ext>
                  </a:extLst>
                </p:cNvPr>
                <p:cNvSpPr/>
                <p:nvPr/>
              </p:nvSpPr>
              <p:spPr>
                <a:xfrm>
                  <a:off x="3442" y="3089"/>
                  <a:ext cx="3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8" extrusionOk="0">
                      <a:moveTo>
                        <a:pt x="40" y="12"/>
                      </a:moveTo>
                      <a:lnTo>
                        <a:pt x="40" y="12"/>
                      </a:lnTo>
                      <a:lnTo>
                        <a:pt x="42" y="22"/>
                      </a:lnTo>
                      <a:lnTo>
                        <a:pt x="42" y="28"/>
                      </a:lnTo>
                      <a:lnTo>
                        <a:pt x="39" y="37"/>
                      </a:lnTo>
                      <a:lnTo>
                        <a:pt x="36" y="43"/>
                      </a:lnTo>
                      <a:lnTo>
                        <a:pt x="30" y="49"/>
                      </a:lnTo>
                      <a:lnTo>
                        <a:pt x="21" y="57"/>
                      </a:lnTo>
                      <a:lnTo>
                        <a:pt x="12" y="61"/>
                      </a:lnTo>
                      <a:lnTo>
                        <a:pt x="0" y="66"/>
                      </a:lnTo>
                      <a:lnTo>
                        <a:pt x="10" y="98"/>
                      </a:lnTo>
                      <a:lnTo>
                        <a:pt x="26" y="92"/>
                      </a:lnTo>
                      <a:lnTo>
                        <a:pt x="39" y="84"/>
                      </a:lnTo>
                      <a:lnTo>
                        <a:pt x="50" y="74"/>
                      </a:lnTo>
                      <a:lnTo>
                        <a:pt x="63" y="64"/>
                      </a:lnTo>
                      <a:lnTo>
                        <a:pt x="70" y="49"/>
                      </a:lnTo>
                      <a:lnTo>
                        <a:pt x="75" y="34"/>
                      </a:lnTo>
                      <a:lnTo>
                        <a:pt x="75" y="18"/>
                      </a:lnTo>
                      <a:lnTo>
                        <a:pt x="71" y="0"/>
                      </a:lnTo>
                      <a:lnTo>
                        <a:pt x="71" y="0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220;p10">
                  <a:extLst>
                    <a:ext uri="{FF2B5EF4-FFF2-40B4-BE49-F238E27FC236}">
                      <a16:creationId xmlns:a16="http://schemas.microsoft.com/office/drawing/2014/main" id="{E02A4E7A-9898-AA48-9015-467EF936C40F}"/>
                    </a:ext>
                  </a:extLst>
                </p:cNvPr>
                <p:cNvSpPr/>
                <p:nvPr/>
              </p:nvSpPr>
              <p:spPr>
                <a:xfrm>
                  <a:off x="3440" y="3087"/>
                  <a:ext cx="5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9" extrusionOk="0">
                      <a:moveTo>
                        <a:pt x="20" y="43"/>
                      </a:moveTo>
                      <a:lnTo>
                        <a:pt x="20" y="43"/>
                      </a:lnTo>
                      <a:lnTo>
                        <a:pt x="27" y="39"/>
                      </a:lnTo>
                      <a:lnTo>
                        <a:pt x="36" y="35"/>
                      </a:lnTo>
                      <a:lnTo>
                        <a:pt x="45" y="33"/>
                      </a:lnTo>
                      <a:lnTo>
                        <a:pt x="54" y="33"/>
                      </a:lnTo>
                      <a:lnTo>
                        <a:pt x="62" y="36"/>
                      </a:lnTo>
                      <a:lnTo>
                        <a:pt x="69" y="39"/>
                      </a:lnTo>
                      <a:lnTo>
                        <a:pt x="74" y="43"/>
                      </a:lnTo>
                      <a:lnTo>
                        <a:pt x="77" y="49"/>
                      </a:lnTo>
                      <a:lnTo>
                        <a:pt x="108" y="37"/>
                      </a:lnTo>
                      <a:lnTo>
                        <a:pt x="98" y="22"/>
                      </a:lnTo>
                      <a:lnTo>
                        <a:pt x="87" y="11"/>
                      </a:lnTo>
                      <a:lnTo>
                        <a:pt x="74" y="4"/>
                      </a:lnTo>
                      <a:lnTo>
                        <a:pt x="58" y="0"/>
                      </a:lnTo>
                      <a:lnTo>
                        <a:pt x="41" y="0"/>
                      </a:lnTo>
                      <a:lnTo>
                        <a:pt x="26" y="3"/>
                      </a:lnTo>
                      <a:lnTo>
                        <a:pt x="13" y="9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0" y="43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221;p10">
                  <a:extLst>
                    <a:ext uri="{FF2B5EF4-FFF2-40B4-BE49-F238E27FC236}">
                      <a16:creationId xmlns:a16="http://schemas.microsoft.com/office/drawing/2014/main" id="{1D705FC6-3FE7-BC42-886A-D1401B3E37F2}"/>
                    </a:ext>
                  </a:extLst>
                </p:cNvPr>
                <p:cNvSpPr/>
                <p:nvPr/>
              </p:nvSpPr>
              <p:spPr>
                <a:xfrm>
                  <a:off x="3438" y="3088"/>
                  <a:ext cx="3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29" extrusionOk="0">
                      <a:moveTo>
                        <a:pt x="36" y="112"/>
                      </a:moveTo>
                      <a:lnTo>
                        <a:pt x="36" y="112"/>
                      </a:lnTo>
                      <a:lnTo>
                        <a:pt x="33" y="104"/>
                      </a:lnTo>
                      <a:lnTo>
                        <a:pt x="32" y="95"/>
                      </a:lnTo>
                      <a:lnTo>
                        <a:pt x="34" y="83"/>
                      </a:lnTo>
                      <a:lnTo>
                        <a:pt x="38" y="69"/>
                      </a:lnTo>
                      <a:lnTo>
                        <a:pt x="44" y="58"/>
                      </a:lnTo>
                      <a:lnTo>
                        <a:pt x="52" y="44"/>
                      </a:lnTo>
                      <a:lnTo>
                        <a:pt x="60" y="34"/>
                      </a:lnTo>
                      <a:lnTo>
                        <a:pt x="69" y="25"/>
                      </a:lnTo>
                      <a:lnTo>
                        <a:pt x="49" y="0"/>
                      </a:lnTo>
                      <a:lnTo>
                        <a:pt x="37" y="11"/>
                      </a:lnTo>
                      <a:lnTo>
                        <a:pt x="25" y="25"/>
                      </a:lnTo>
                      <a:lnTo>
                        <a:pt x="16" y="41"/>
                      </a:lnTo>
                      <a:lnTo>
                        <a:pt x="8" y="57"/>
                      </a:lnTo>
                      <a:lnTo>
                        <a:pt x="2" y="75"/>
                      </a:lnTo>
                      <a:lnTo>
                        <a:pt x="0" y="92"/>
                      </a:lnTo>
                      <a:lnTo>
                        <a:pt x="1" y="112"/>
                      </a:lnTo>
                      <a:lnTo>
                        <a:pt x="8" y="129"/>
                      </a:lnTo>
                      <a:lnTo>
                        <a:pt x="8" y="129"/>
                      </a:lnTo>
                      <a:lnTo>
                        <a:pt x="36" y="112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222;p10">
                  <a:extLst>
                    <a:ext uri="{FF2B5EF4-FFF2-40B4-BE49-F238E27FC236}">
                      <a16:creationId xmlns:a16="http://schemas.microsoft.com/office/drawing/2014/main" id="{FC9C6850-9313-E148-8018-D655F8338AF6}"/>
                    </a:ext>
                  </a:extLst>
                </p:cNvPr>
                <p:cNvSpPr/>
                <p:nvPr/>
              </p:nvSpPr>
              <p:spPr>
                <a:xfrm>
                  <a:off x="3438" y="3095"/>
                  <a:ext cx="5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76" extrusionOk="0">
                      <a:moveTo>
                        <a:pt x="107" y="41"/>
                      </a:moveTo>
                      <a:lnTo>
                        <a:pt x="107" y="41"/>
                      </a:lnTo>
                      <a:lnTo>
                        <a:pt x="96" y="43"/>
                      </a:lnTo>
                      <a:lnTo>
                        <a:pt x="83" y="43"/>
                      </a:lnTo>
                      <a:lnTo>
                        <a:pt x="72" y="42"/>
                      </a:lnTo>
                      <a:lnTo>
                        <a:pt x="62" y="36"/>
                      </a:lnTo>
                      <a:lnTo>
                        <a:pt x="52" y="30"/>
                      </a:lnTo>
                      <a:lnTo>
                        <a:pt x="43" y="23"/>
                      </a:lnTo>
                      <a:lnTo>
                        <a:pt x="35" y="13"/>
                      </a:lnTo>
                      <a:lnTo>
                        <a:pt x="28" y="0"/>
                      </a:lnTo>
                      <a:lnTo>
                        <a:pt x="0" y="17"/>
                      </a:lnTo>
                      <a:lnTo>
                        <a:pt x="9" y="32"/>
                      </a:lnTo>
                      <a:lnTo>
                        <a:pt x="20" y="46"/>
                      </a:lnTo>
                      <a:lnTo>
                        <a:pt x="33" y="57"/>
                      </a:lnTo>
                      <a:lnTo>
                        <a:pt x="48" y="66"/>
                      </a:lnTo>
                      <a:lnTo>
                        <a:pt x="64" y="73"/>
                      </a:lnTo>
                      <a:lnTo>
                        <a:pt x="81" y="76"/>
                      </a:lnTo>
                      <a:lnTo>
                        <a:pt x="98" y="76"/>
                      </a:lnTo>
                      <a:lnTo>
                        <a:pt x="117" y="72"/>
                      </a:lnTo>
                      <a:lnTo>
                        <a:pt x="117" y="72"/>
                      </a:lnTo>
                      <a:lnTo>
                        <a:pt x="107" y="41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223;p10">
                  <a:extLst>
                    <a:ext uri="{FF2B5EF4-FFF2-40B4-BE49-F238E27FC236}">
                      <a16:creationId xmlns:a16="http://schemas.microsoft.com/office/drawing/2014/main" id="{F70FD957-E8E7-2A46-B983-E4162A72986D}"/>
                    </a:ext>
                  </a:extLst>
                </p:cNvPr>
                <p:cNvSpPr/>
                <p:nvPr/>
              </p:nvSpPr>
              <p:spPr>
                <a:xfrm>
                  <a:off x="3443" y="3094"/>
                  <a:ext cx="4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88" extrusionOk="0">
                      <a:moveTo>
                        <a:pt x="47" y="0"/>
                      </a:moveTo>
                      <a:lnTo>
                        <a:pt x="46" y="8"/>
                      </a:lnTo>
                      <a:lnTo>
                        <a:pt x="44" y="15"/>
                      </a:lnTo>
                      <a:lnTo>
                        <a:pt x="40" y="24"/>
                      </a:lnTo>
                      <a:lnTo>
                        <a:pt x="35" y="32"/>
                      </a:lnTo>
                      <a:lnTo>
                        <a:pt x="28" y="39"/>
                      </a:lnTo>
                      <a:lnTo>
                        <a:pt x="21" y="46"/>
                      </a:lnTo>
                      <a:lnTo>
                        <a:pt x="11" y="52"/>
                      </a:lnTo>
                      <a:lnTo>
                        <a:pt x="0" y="57"/>
                      </a:lnTo>
                      <a:lnTo>
                        <a:pt x="10" y="88"/>
                      </a:lnTo>
                      <a:lnTo>
                        <a:pt x="25" y="82"/>
                      </a:lnTo>
                      <a:lnTo>
                        <a:pt x="40" y="73"/>
                      </a:lnTo>
                      <a:lnTo>
                        <a:pt x="51" y="64"/>
                      </a:lnTo>
                      <a:lnTo>
                        <a:pt x="61" y="53"/>
                      </a:lnTo>
                      <a:lnTo>
                        <a:pt x="68" y="41"/>
                      </a:lnTo>
                      <a:lnTo>
                        <a:pt x="74" y="28"/>
                      </a:lnTo>
                      <a:lnTo>
                        <a:pt x="78" y="14"/>
                      </a:lnTo>
                      <a:lnTo>
                        <a:pt x="79" y="2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224;p10">
                  <a:extLst>
                    <a:ext uri="{FF2B5EF4-FFF2-40B4-BE49-F238E27FC236}">
                      <a16:creationId xmlns:a16="http://schemas.microsoft.com/office/drawing/2014/main" id="{8E0AF607-03F4-804E-AAC3-3A5ED61BBAF4}"/>
                    </a:ext>
                  </a:extLst>
                </p:cNvPr>
                <p:cNvSpPr/>
                <p:nvPr/>
              </p:nvSpPr>
              <p:spPr>
                <a:xfrm>
                  <a:off x="3442" y="3097"/>
                  <a:ext cx="2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18" extrusionOk="0">
                      <a:moveTo>
                        <a:pt x="32" y="18"/>
                      </a:moveTo>
                      <a:lnTo>
                        <a:pt x="31" y="11"/>
                      </a:lnTo>
                      <a:lnTo>
                        <a:pt x="28" y="6"/>
                      </a:lnTo>
                      <a:lnTo>
                        <a:pt x="23" y="3"/>
                      </a:lnTo>
                      <a:lnTo>
                        <a:pt x="17" y="0"/>
                      </a:lnTo>
                      <a:lnTo>
                        <a:pt x="11" y="2"/>
                      </a:lnTo>
                      <a:lnTo>
                        <a:pt x="6" y="4"/>
                      </a:lnTo>
                      <a:lnTo>
                        <a:pt x="2" y="9"/>
                      </a:lnTo>
                      <a:lnTo>
                        <a:pt x="0" y="16"/>
                      </a:lnTo>
                      <a:lnTo>
                        <a:pt x="32" y="18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225;p10">
                  <a:extLst>
                    <a:ext uri="{FF2B5EF4-FFF2-40B4-BE49-F238E27FC236}">
                      <a16:creationId xmlns:a16="http://schemas.microsoft.com/office/drawing/2014/main" id="{DBAEBAFB-F68F-B24B-8F4B-B410BEF25A34}"/>
                    </a:ext>
                  </a:extLst>
                </p:cNvPr>
                <p:cNvSpPr/>
                <p:nvPr/>
              </p:nvSpPr>
              <p:spPr>
                <a:xfrm>
                  <a:off x="3442" y="3094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32" extrusionOk="0">
                      <a:moveTo>
                        <a:pt x="12" y="0"/>
                      </a:moveTo>
                      <a:lnTo>
                        <a:pt x="5" y="3"/>
                      </a:lnTo>
                      <a:lnTo>
                        <a:pt x="1" y="8"/>
                      </a:lnTo>
                      <a:lnTo>
                        <a:pt x="0" y="14"/>
                      </a:lnTo>
                      <a:lnTo>
                        <a:pt x="1" y="20"/>
                      </a:lnTo>
                      <a:lnTo>
                        <a:pt x="4" y="26"/>
                      </a:lnTo>
                      <a:lnTo>
                        <a:pt x="9" y="30"/>
                      </a:lnTo>
                      <a:lnTo>
                        <a:pt x="15" y="32"/>
                      </a:lnTo>
                      <a:lnTo>
                        <a:pt x="22" y="3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226;p10">
                  <a:extLst>
                    <a:ext uri="{FF2B5EF4-FFF2-40B4-BE49-F238E27FC236}">
                      <a16:creationId xmlns:a16="http://schemas.microsoft.com/office/drawing/2014/main" id="{AE41A165-5A37-A24C-B83F-B04240FAA02A}"/>
                    </a:ext>
                  </a:extLst>
                </p:cNvPr>
                <p:cNvSpPr/>
                <p:nvPr/>
              </p:nvSpPr>
              <p:spPr>
                <a:xfrm>
                  <a:off x="3442" y="3090"/>
                  <a:ext cx="4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99" extrusionOk="0">
                      <a:moveTo>
                        <a:pt x="39" y="13"/>
                      </a:moveTo>
                      <a:lnTo>
                        <a:pt x="39" y="12"/>
                      </a:lnTo>
                      <a:lnTo>
                        <a:pt x="41" y="22"/>
                      </a:lnTo>
                      <a:lnTo>
                        <a:pt x="41" y="30"/>
                      </a:lnTo>
                      <a:lnTo>
                        <a:pt x="38" y="37"/>
                      </a:lnTo>
                      <a:lnTo>
                        <a:pt x="35" y="43"/>
                      </a:lnTo>
                      <a:lnTo>
                        <a:pt x="28" y="51"/>
                      </a:lnTo>
                      <a:lnTo>
                        <a:pt x="20" y="58"/>
                      </a:lnTo>
                      <a:lnTo>
                        <a:pt x="11" y="62"/>
                      </a:lnTo>
                      <a:lnTo>
                        <a:pt x="0" y="68"/>
                      </a:lnTo>
                      <a:lnTo>
                        <a:pt x="10" y="99"/>
                      </a:lnTo>
                      <a:lnTo>
                        <a:pt x="25" y="94"/>
                      </a:lnTo>
                      <a:lnTo>
                        <a:pt x="38" y="85"/>
                      </a:lnTo>
                      <a:lnTo>
                        <a:pt x="51" y="76"/>
                      </a:lnTo>
                      <a:lnTo>
                        <a:pt x="62" y="64"/>
                      </a:lnTo>
                      <a:lnTo>
                        <a:pt x="69" y="52"/>
                      </a:lnTo>
                      <a:lnTo>
                        <a:pt x="74" y="36"/>
                      </a:lnTo>
                      <a:lnTo>
                        <a:pt x="74" y="18"/>
                      </a:lnTo>
                      <a:lnTo>
                        <a:pt x="70" y="1"/>
                      </a:lnTo>
                      <a:lnTo>
                        <a:pt x="70" y="0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227;p10">
                  <a:extLst>
                    <a:ext uri="{FF2B5EF4-FFF2-40B4-BE49-F238E27FC236}">
                      <a16:creationId xmlns:a16="http://schemas.microsoft.com/office/drawing/2014/main" id="{CE59B006-A3B1-2B4A-8CB0-82E209A549D5}"/>
                    </a:ext>
                  </a:extLst>
                </p:cNvPr>
                <p:cNvSpPr/>
                <p:nvPr/>
              </p:nvSpPr>
              <p:spPr>
                <a:xfrm>
                  <a:off x="3441" y="3088"/>
                  <a:ext cx="5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50" extrusionOk="0">
                      <a:moveTo>
                        <a:pt x="20" y="44"/>
                      </a:moveTo>
                      <a:lnTo>
                        <a:pt x="20" y="43"/>
                      </a:lnTo>
                      <a:lnTo>
                        <a:pt x="27" y="39"/>
                      </a:lnTo>
                      <a:lnTo>
                        <a:pt x="37" y="35"/>
                      </a:lnTo>
                      <a:lnTo>
                        <a:pt x="46" y="34"/>
                      </a:lnTo>
                      <a:lnTo>
                        <a:pt x="54" y="34"/>
                      </a:lnTo>
                      <a:lnTo>
                        <a:pt x="61" y="36"/>
                      </a:lnTo>
                      <a:lnTo>
                        <a:pt x="69" y="39"/>
                      </a:lnTo>
                      <a:lnTo>
                        <a:pt x="74" y="43"/>
                      </a:lnTo>
                      <a:lnTo>
                        <a:pt x="77" y="50"/>
                      </a:lnTo>
                      <a:lnTo>
                        <a:pt x="108" y="37"/>
                      </a:lnTo>
                      <a:lnTo>
                        <a:pt x="99" y="22"/>
                      </a:lnTo>
                      <a:lnTo>
                        <a:pt x="88" y="12"/>
                      </a:lnTo>
                      <a:lnTo>
                        <a:pt x="73" y="4"/>
                      </a:lnTo>
                      <a:lnTo>
                        <a:pt x="58" y="0"/>
                      </a:lnTo>
                      <a:lnTo>
                        <a:pt x="42" y="0"/>
                      </a:lnTo>
                      <a:lnTo>
                        <a:pt x="26" y="3"/>
                      </a:lnTo>
                      <a:lnTo>
                        <a:pt x="13" y="10"/>
                      </a:lnTo>
                      <a:lnTo>
                        <a:pt x="0" y="18"/>
                      </a:lnTo>
                      <a:lnTo>
                        <a:pt x="0" y="17"/>
                      </a:lnTo>
                      <a:lnTo>
                        <a:pt x="20" y="44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228;p10">
                  <a:extLst>
                    <a:ext uri="{FF2B5EF4-FFF2-40B4-BE49-F238E27FC236}">
                      <a16:creationId xmlns:a16="http://schemas.microsoft.com/office/drawing/2014/main" id="{D8A88E3D-90E0-A047-B4B3-C0C81D1044E9}"/>
                    </a:ext>
                  </a:extLst>
                </p:cNvPr>
                <p:cNvSpPr/>
                <p:nvPr/>
              </p:nvSpPr>
              <p:spPr>
                <a:xfrm>
                  <a:off x="3438" y="3089"/>
                  <a:ext cx="4" cy="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31" extrusionOk="0">
                      <a:moveTo>
                        <a:pt x="36" y="114"/>
                      </a:moveTo>
                      <a:lnTo>
                        <a:pt x="36" y="114"/>
                      </a:lnTo>
                      <a:lnTo>
                        <a:pt x="34" y="107"/>
                      </a:lnTo>
                      <a:lnTo>
                        <a:pt x="33" y="96"/>
                      </a:lnTo>
                      <a:lnTo>
                        <a:pt x="35" y="83"/>
                      </a:lnTo>
                      <a:lnTo>
                        <a:pt x="38" y="72"/>
                      </a:lnTo>
                      <a:lnTo>
                        <a:pt x="44" y="59"/>
                      </a:lnTo>
                      <a:lnTo>
                        <a:pt x="52" y="46"/>
                      </a:lnTo>
                      <a:lnTo>
                        <a:pt x="60" y="36"/>
                      </a:lnTo>
                      <a:lnTo>
                        <a:pt x="69" y="27"/>
                      </a:lnTo>
                      <a:lnTo>
                        <a:pt x="49" y="0"/>
                      </a:lnTo>
                      <a:lnTo>
                        <a:pt x="36" y="13"/>
                      </a:lnTo>
                      <a:lnTo>
                        <a:pt x="25" y="27"/>
                      </a:lnTo>
                      <a:lnTo>
                        <a:pt x="15" y="42"/>
                      </a:lnTo>
                      <a:lnTo>
                        <a:pt x="7" y="59"/>
                      </a:lnTo>
                      <a:lnTo>
                        <a:pt x="2" y="77"/>
                      </a:lnTo>
                      <a:lnTo>
                        <a:pt x="0" y="94"/>
                      </a:lnTo>
                      <a:lnTo>
                        <a:pt x="1" y="113"/>
                      </a:lnTo>
                      <a:lnTo>
                        <a:pt x="7" y="131"/>
                      </a:lnTo>
                      <a:lnTo>
                        <a:pt x="7" y="131"/>
                      </a:lnTo>
                      <a:lnTo>
                        <a:pt x="36" y="114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229;p10">
                  <a:extLst>
                    <a:ext uri="{FF2B5EF4-FFF2-40B4-BE49-F238E27FC236}">
                      <a16:creationId xmlns:a16="http://schemas.microsoft.com/office/drawing/2014/main" id="{DBB6792F-AE47-244F-AC30-776A9FE37A0E}"/>
                    </a:ext>
                  </a:extLst>
                </p:cNvPr>
                <p:cNvSpPr/>
                <p:nvPr/>
              </p:nvSpPr>
              <p:spPr>
                <a:xfrm>
                  <a:off x="3439" y="3095"/>
                  <a:ext cx="5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77" extrusionOk="0">
                      <a:moveTo>
                        <a:pt x="107" y="41"/>
                      </a:moveTo>
                      <a:lnTo>
                        <a:pt x="107" y="41"/>
                      </a:lnTo>
                      <a:lnTo>
                        <a:pt x="96" y="43"/>
                      </a:lnTo>
                      <a:lnTo>
                        <a:pt x="85" y="43"/>
                      </a:lnTo>
                      <a:lnTo>
                        <a:pt x="75" y="41"/>
                      </a:lnTo>
                      <a:lnTo>
                        <a:pt x="63" y="37"/>
                      </a:lnTo>
                      <a:lnTo>
                        <a:pt x="54" y="29"/>
                      </a:lnTo>
                      <a:lnTo>
                        <a:pt x="44" y="22"/>
                      </a:lnTo>
                      <a:lnTo>
                        <a:pt x="36" y="13"/>
                      </a:lnTo>
                      <a:lnTo>
                        <a:pt x="29" y="0"/>
                      </a:lnTo>
                      <a:lnTo>
                        <a:pt x="0" y="17"/>
                      </a:lnTo>
                      <a:lnTo>
                        <a:pt x="9" y="32"/>
                      </a:lnTo>
                      <a:lnTo>
                        <a:pt x="21" y="45"/>
                      </a:lnTo>
                      <a:lnTo>
                        <a:pt x="34" y="57"/>
                      </a:lnTo>
                      <a:lnTo>
                        <a:pt x="49" y="66"/>
                      </a:lnTo>
                      <a:lnTo>
                        <a:pt x="64" y="73"/>
                      </a:lnTo>
                      <a:lnTo>
                        <a:pt x="81" y="77"/>
                      </a:lnTo>
                      <a:lnTo>
                        <a:pt x="98" y="77"/>
                      </a:lnTo>
                      <a:lnTo>
                        <a:pt x="117" y="73"/>
                      </a:lnTo>
                      <a:lnTo>
                        <a:pt x="117" y="73"/>
                      </a:lnTo>
                      <a:lnTo>
                        <a:pt x="107" y="41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230;p10">
                  <a:extLst>
                    <a:ext uri="{FF2B5EF4-FFF2-40B4-BE49-F238E27FC236}">
                      <a16:creationId xmlns:a16="http://schemas.microsoft.com/office/drawing/2014/main" id="{245A2523-DAC2-154D-847F-DC87B622D04E}"/>
                    </a:ext>
                  </a:extLst>
                </p:cNvPr>
                <p:cNvSpPr/>
                <p:nvPr/>
              </p:nvSpPr>
              <p:spPr>
                <a:xfrm>
                  <a:off x="3444" y="3094"/>
                  <a:ext cx="3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90" extrusionOk="0">
                      <a:moveTo>
                        <a:pt x="48" y="0"/>
                      </a:moveTo>
                      <a:lnTo>
                        <a:pt x="47" y="8"/>
                      </a:lnTo>
                      <a:lnTo>
                        <a:pt x="44" y="18"/>
                      </a:lnTo>
                      <a:lnTo>
                        <a:pt x="41" y="26"/>
                      </a:lnTo>
                      <a:lnTo>
                        <a:pt x="36" y="34"/>
                      </a:lnTo>
                      <a:lnTo>
                        <a:pt x="31" y="40"/>
                      </a:lnTo>
                      <a:lnTo>
                        <a:pt x="22" y="47"/>
                      </a:lnTo>
                      <a:lnTo>
                        <a:pt x="12" y="54"/>
                      </a:lnTo>
                      <a:lnTo>
                        <a:pt x="0" y="58"/>
                      </a:lnTo>
                      <a:lnTo>
                        <a:pt x="10" y="90"/>
                      </a:lnTo>
                      <a:lnTo>
                        <a:pt x="27" y="83"/>
                      </a:lnTo>
                      <a:lnTo>
                        <a:pt x="40" y="75"/>
                      </a:lnTo>
                      <a:lnTo>
                        <a:pt x="51" y="65"/>
                      </a:lnTo>
                      <a:lnTo>
                        <a:pt x="62" y="55"/>
                      </a:lnTo>
                      <a:lnTo>
                        <a:pt x="70" y="41"/>
                      </a:lnTo>
                      <a:lnTo>
                        <a:pt x="75" y="28"/>
                      </a:lnTo>
                      <a:lnTo>
                        <a:pt x="78" y="17"/>
                      </a:lnTo>
                      <a:lnTo>
                        <a:pt x="81" y="4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231;p10">
                  <a:extLst>
                    <a:ext uri="{FF2B5EF4-FFF2-40B4-BE49-F238E27FC236}">
                      <a16:creationId xmlns:a16="http://schemas.microsoft.com/office/drawing/2014/main" id="{01D2A2D8-59DB-0742-84EA-B7198BE1C7AD}"/>
                    </a:ext>
                  </a:extLst>
                </p:cNvPr>
                <p:cNvSpPr/>
                <p:nvPr/>
              </p:nvSpPr>
              <p:spPr>
                <a:xfrm>
                  <a:off x="3443" y="3097"/>
                  <a:ext cx="2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19" extrusionOk="0">
                      <a:moveTo>
                        <a:pt x="33" y="19"/>
                      </a:moveTo>
                      <a:lnTo>
                        <a:pt x="32" y="12"/>
                      </a:lnTo>
                      <a:lnTo>
                        <a:pt x="28" y="6"/>
                      </a:lnTo>
                      <a:lnTo>
                        <a:pt x="23" y="2"/>
                      </a:ln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6" y="3"/>
                      </a:lnTo>
                      <a:lnTo>
                        <a:pt x="2" y="7"/>
                      </a:lnTo>
                      <a:lnTo>
                        <a:pt x="0" y="15"/>
                      </a:lnTo>
                      <a:lnTo>
                        <a:pt x="33" y="19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232;p10">
                  <a:extLst>
                    <a:ext uri="{FF2B5EF4-FFF2-40B4-BE49-F238E27FC236}">
                      <a16:creationId xmlns:a16="http://schemas.microsoft.com/office/drawing/2014/main" id="{6E161D27-76EF-374B-A993-C72B3B18059D}"/>
                    </a:ext>
                  </a:extLst>
                </p:cNvPr>
                <p:cNvSpPr/>
                <p:nvPr/>
              </p:nvSpPr>
              <p:spPr>
                <a:xfrm>
                  <a:off x="3398" y="3240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7" extrusionOk="0">
                      <a:moveTo>
                        <a:pt x="0" y="25"/>
                      </a:moveTo>
                      <a:lnTo>
                        <a:pt x="6" y="27"/>
                      </a:lnTo>
                      <a:lnTo>
                        <a:pt x="11" y="26"/>
                      </a:lnTo>
                      <a:lnTo>
                        <a:pt x="16" y="24"/>
                      </a:lnTo>
                      <a:lnTo>
                        <a:pt x="19" y="20"/>
                      </a:lnTo>
                      <a:lnTo>
                        <a:pt x="21" y="15"/>
                      </a:lnTo>
                      <a:lnTo>
                        <a:pt x="21" y="9"/>
                      </a:lnTo>
                      <a:lnTo>
                        <a:pt x="19" y="4"/>
                      </a:lnTo>
                      <a:lnTo>
                        <a:pt x="14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233;p10">
                  <a:extLst>
                    <a:ext uri="{FF2B5EF4-FFF2-40B4-BE49-F238E27FC236}">
                      <a16:creationId xmlns:a16="http://schemas.microsoft.com/office/drawing/2014/main" id="{1DD48548-B096-1146-BA19-2B5343AFBB3F}"/>
                    </a:ext>
                  </a:extLst>
                </p:cNvPr>
                <p:cNvSpPr/>
                <p:nvPr/>
              </p:nvSpPr>
              <p:spPr>
                <a:xfrm>
                  <a:off x="3389" y="3221"/>
                  <a:ext cx="10" cy="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365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9"/>
                      </a:lnTo>
                      <a:lnTo>
                        <a:pt x="3" y="56"/>
                      </a:lnTo>
                      <a:lnTo>
                        <a:pt x="8" y="84"/>
                      </a:lnTo>
                      <a:lnTo>
                        <a:pt x="15" y="110"/>
                      </a:lnTo>
                      <a:lnTo>
                        <a:pt x="22" y="135"/>
                      </a:lnTo>
                      <a:lnTo>
                        <a:pt x="31" y="162"/>
                      </a:lnTo>
                      <a:lnTo>
                        <a:pt x="41" y="187"/>
                      </a:lnTo>
                      <a:lnTo>
                        <a:pt x="55" y="211"/>
                      </a:lnTo>
                      <a:lnTo>
                        <a:pt x="68" y="235"/>
                      </a:lnTo>
                      <a:lnTo>
                        <a:pt x="84" y="258"/>
                      </a:lnTo>
                      <a:lnTo>
                        <a:pt x="102" y="278"/>
                      </a:lnTo>
                      <a:lnTo>
                        <a:pt x="119" y="298"/>
                      </a:lnTo>
                      <a:lnTo>
                        <a:pt x="138" y="317"/>
                      </a:lnTo>
                      <a:lnTo>
                        <a:pt x="159" y="335"/>
                      </a:lnTo>
                      <a:lnTo>
                        <a:pt x="180" y="352"/>
                      </a:lnTo>
                      <a:lnTo>
                        <a:pt x="204" y="365"/>
                      </a:lnTo>
                      <a:lnTo>
                        <a:pt x="218" y="340"/>
                      </a:lnTo>
                      <a:lnTo>
                        <a:pt x="196" y="326"/>
                      </a:lnTo>
                      <a:lnTo>
                        <a:pt x="177" y="311"/>
                      </a:lnTo>
                      <a:lnTo>
                        <a:pt x="157" y="296"/>
                      </a:lnTo>
                      <a:lnTo>
                        <a:pt x="139" y="277"/>
                      </a:lnTo>
                      <a:lnTo>
                        <a:pt x="122" y="259"/>
                      </a:lnTo>
                      <a:lnTo>
                        <a:pt x="107" y="239"/>
                      </a:lnTo>
                      <a:lnTo>
                        <a:pt x="92" y="218"/>
                      </a:lnTo>
                      <a:lnTo>
                        <a:pt x="79" y="197"/>
                      </a:lnTo>
                      <a:lnTo>
                        <a:pt x="68" y="174"/>
                      </a:lnTo>
                      <a:lnTo>
                        <a:pt x="58" y="151"/>
                      </a:lnTo>
                      <a:lnTo>
                        <a:pt x="49" y="127"/>
                      </a:lnTo>
                      <a:lnTo>
                        <a:pt x="41" y="102"/>
                      </a:lnTo>
                      <a:lnTo>
                        <a:pt x="36" y="77"/>
                      </a:lnTo>
                      <a:lnTo>
                        <a:pt x="31" y="52"/>
                      </a:lnTo>
                      <a:lnTo>
                        <a:pt x="29" y="27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234;p10">
                  <a:extLst>
                    <a:ext uri="{FF2B5EF4-FFF2-40B4-BE49-F238E27FC236}">
                      <a16:creationId xmlns:a16="http://schemas.microsoft.com/office/drawing/2014/main" id="{0D916F5D-7378-7447-8E05-639AC8C8BA17}"/>
                    </a:ext>
                  </a:extLst>
                </p:cNvPr>
                <p:cNvSpPr/>
                <p:nvPr/>
              </p:nvSpPr>
              <p:spPr>
                <a:xfrm>
                  <a:off x="3389" y="3216"/>
                  <a:ext cx="2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92" extrusionOk="0">
                      <a:moveTo>
                        <a:pt x="9" y="0"/>
                      </a:moveTo>
                      <a:lnTo>
                        <a:pt x="7" y="10"/>
                      </a:lnTo>
                      <a:lnTo>
                        <a:pt x="5" y="23"/>
                      </a:lnTo>
                      <a:lnTo>
                        <a:pt x="4" y="33"/>
                      </a:lnTo>
                      <a:lnTo>
                        <a:pt x="2" y="45"/>
                      </a:lnTo>
                      <a:lnTo>
                        <a:pt x="1" y="58"/>
                      </a:lnTo>
                      <a:lnTo>
                        <a:pt x="1" y="69"/>
                      </a:lnTo>
                      <a:lnTo>
                        <a:pt x="0" y="80"/>
                      </a:lnTo>
                      <a:lnTo>
                        <a:pt x="0" y="92"/>
                      </a:lnTo>
                      <a:lnTo>
                        <a:pt x="28" y="92"/>
                      </a:lnTo>
                      <a:lnTo>
                        <a:pt x="28" y="82"/>
                      </a:lnTo>
                      <a:lnTo>
                        <a:pt x="29" y="71"/>
                      </a:lnTo>
                      <a:lnTo>
                        <a:pt x="29" y="60"/>
                      </a:lnTo>
                      <a:lnTo>
                        <a:pt x="30" y="49"/>
                      </a:lnTo>
                      <a:lnTo>
                        <a:pt x="32" y="38"/>
                      </a:lnTo>
                      <a:lnTo>
                        <a:pt x="33" y="27"/>
                      </a:lnTo>
                      <a:lnTo>
                        <a:pt x="35" y="17"/>
                      </a:lnTo>
                      <a:lnTo>
                        <a:pt x="37" y="6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235;p10">
                  <a:extLst>
                    <a:ext uri="{FF2B5EF4-FFF2-40B4-BE49-F238E27FC236}">
                      <a16:creationId xmlns:a16="http://schemas.microsoft.com/office/drawing/2014/main" id="{7DE0F63E-5C47-4B42-BB6E-B1B9857FE62F}"/>
                    </a:ext>
                  </a:extLst>
                </p:cNvPr>
                <p:cNvSpPr/>
                <p:nvPr/>
              </p:nvSpPr>
              <p:spPr>
                <a:xfrm>
                  <a:off x="3389" y="3220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18" extrusionOk="0">
                      <a:moveTo>
                        <a:pt x="28" y="18"/>
                      </a:moveTo>
                      <a:lnTo>
                        <a:pt x="28" y="11"/>
                      </a:lnTo>
                      <a:lnTo>
                        <a:pt x="26" y="6"/>
                      </a:lnTo>
                      <a:lnTo>
                        <a:pt x="22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7" y="2"/>
                      </a:lnTo>
                      <a:lnTo>
                        <a:pt x="3" y="5"/>
                      </a:lnTo>
                      <a:lnTo>
                        <a:pt x="0" y="11"/>
                      </a:lnTo>
                      <a:lnTo>
                        <a:pt x="28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236;p10">
                  <a:extLst>
                    <a:ext uri="{FF2B5EF4-FFF2-40B4-BE49-F238E27FC236}">
                      <a16:creationId xmlns:a16="http://schemas.microsoft.com/office/drawing/2014/main" id="{1483E8AD-E5A2-544B-B191-E347D12B2C4D}"/>
                    </a:ext>
                  </a:extLst>
                </p:cNvPr>
                <p:cNvSpPr/>
                <p:nvPr/>
              </p:nvSpPr>
              <p:spPr>
                <a:xfrm>
                  <a:off x="3397" y="3233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7" extrusionOk="0">
                      <a:moveTo>
                        <a:pt x="0" y="25"/>
                      </a:moveTo>
                      <a:lnTo>
                        <a:pt x="6" y="27"/>
                      </a:lnTo>
                      <a:lnTo>
                        <a:pt x="11" y="26"/>
                      </a:lnTo>
                      <a:lnTo>
                        <a:pt x="16" y="24"/>
                      </a:lnTo>
                      <a:lnTo>
                        <a:pt x="19" y="20"/>
                      </a:lnTo>
                      <a:lnTo>
                        <a:pt x="21" y="14"/>
                      </a:lnTo>
                      <a:lnTo>
                        <a:pt x="21" y="9"/>
                      </a:lnTo>
                      <a:lnTo>
                        <a:pt x="19" y="4"/>
                      </a:lnTo>
                      <a:lnTo>
                        <a:pt x="14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237;p10">
                  <a:extLst>
                    <a:ext uri="{FF2B5EF4-FFF2-40B4-BE49-F238E27FC236}">
                      <a16:creationId xmlns:a16="http://schemas.microsoft.com/office/drawing/2014/main" id="{F2FB471B-51E7-7244-873D-FB104D09B9FC}"/>
                    </a:ext>
                  </a:extLst>
                </p:cNvPr>
                <p:cNvSpPr/>
                <p:nvPr/>
              </p:nvSpPr>
              <p:spPr>
                <a:xfrm>
                  <a:off x="3393" y="3224"/>
                  <a:ext cx="5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8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2" y="27"/>
                      </a:lnTo>
                      <a:lnTo>
                        <a:pt x="4" y="40"/>
                      </a:lnTo>
                      <a:lnTo>
                        <a:pt x="7" y="53"/>
                      </a:lnTo>
                      <a:lnTo>
                        <a:pt x="11" y="68"/>
                      </a:lnTo>
                      <a:lnTo>
                        <a:pt x="15" y="80"/>
                      </a:lnTo>
                      <a:lnTo>
                        <a:pt x="21" y="92"/>
                      </a:lnTo>
                      <a:lnTo>
                        <a:pt x="28" y="104"/>
                      </a:lnTo>
                      <a:lnTo>
                        <a:pt x="34" y="116"/>
                      </a:lnTo>
                      <a:lnTo>
                        <a:pt x="42" y="126"/>
                      </a:lnTo>
                      <a:lnTo>
                        <a:pt x="50" y="138"/>
                      </a:lnTo>
                      <a:lnTo>
                        <a:pt x="59" y="147"/>
                      </a:lnTo>
                      <a:lnTo>
                        <a:pt x="68" y="157"/>
                      </a:lnTo>
                      <a:lnTo>
                        <a:pt x="80" y="165"/>
                      </a:lnTo>
                      <a:lnTo>
                        <a:pt x="90" y="173"/>
                      </a:lnTo>
                      <a:lnTo>
                        <a:pt x="101" y="181"/>
                      </a:lnTo>
                      <a:lnTo>
                        <a:pt x="115" y="156"/>
                      </a:lnTo>
                      <a:lnTo>
                        <a:pt x="106" y="149"/>
                      </a:lnTo>
                      <a:lnTo>
                        <a:pt x="96" y="142"/>
                      </a:lnTo>
                      <a:lnTo>
                        <a:pt x="87" y="136"/>
                      </a:lnTo>
                      <a:lnTo>
                        <a:pt x="80" y="126"/>
                      </a:lnTo>
                      <a:lnTo>
                        <a:pt x="70" y="119"/>
                      </a:lnTo>
                      <a:lnTo>
                        <a:pt x="64" y="109"/>
                      </a:lnTo>
                      <a:lnTo>
                        <a:pt x="58" y="101"/>
                      </a:lnTo>
                      <a:lnTo>
                        <a:pt x="52" y="89"/>
                      </a:lnTo>
                      <a:lnTo>
                        <a:pt x="46" y="80"/>
                      </a:lnTo>
                      <a:lnTo>
                        <a:pt x="42" y="69"/>
                      </a:lnTo>
                      <a:lnTo>
                        <a:pt x="38" y="58"/>
                      </a:lnTo>
                      <a:lnTo>
                        <a:pt x="34" y="47"/>
                      </a:lnTo>
                      <a:lnTo>
                        <a:pt x="33" y="35"/>
                      </a:lnTo>
                      <a:lnTo>
                        <a:pt x="31" y="23"/>
                      </a:lnTo>
                      <a:lnTo>
                        <a:pt x="29" y="11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238;p10">
                  <a:extLst>
                    <a:ext uri="{FF2B5EF4-FFF2-40B4-BE49-F238E27FC236}">
                      <a16:creationId xmlns:a16="http://schemas.microsoft.com/office/drawing/2014/main" id="{B7B92D87-1027-CB46-8661-D40D35973835}"/>
                    </a:ext>
                  </a:extLst>
                </p:cNvPr>
                <p:cNvSpPr/>
                <p:nvPr/>
              </p:nvSpPr>
              <p:spPr>
                <a:xfrm>
                  <a:off x="3393" y="3222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47" extrusionOk="0">
                      <a:moveTo>
                        <a:pt x="4" y="0"/>
                      </a:moveTo>
                      <a:lnTo>
                        <a:pt x="3" y="6"/>
                      </a:lnTo>
                      <a:lnTo>
                        <a:pt x="2" y="11"/>
                      </a:lnTo>
                      <a:lnTo>
                        <a:pt x="1" y="18"/>
                      </a:lnTo>
                      <a:lnTo>
                        <a:pt x="1" y="23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41"/>
                      </a:lnTo>
                      <a:lnTo>
                        <a:pt x="0" y="47"/>
                      </a:lnTo>
                      <a:lnTo>
                        <a:pt x="29" y="47"/>
                      </a:lnTo>
                      <a:lnTo>
                        <a:pt x="29" y="41"/>
                      </a:lnTo>
                      <a:lnTo>
                        <a:pt x="29" y="36"/>
                      </a:lnTo>
                      <a:lnTo>
                        <a:pt x="29" y="32"/>
                      </a:lnTo>
                      <a:lnTo>
                        <a:pt x="30" y="26"/>
                      </a:lnTo>
                      <a:lnTo>
                        <a:pt x="30" y="20"/>
                      </a:lnTo>
                      <a:lnTo>
                        <a:pt x="31" y="17"/>
                      </a:lnTo>
                      <a:lnTo>
                        <a:pt x="32" y="12"/>
                      </a:lnTo>
                      <a:lnTo>
                        <a:pt x="33" y="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239;p10">
                  <a:extLst>
                    <a:ext uri="{FF2B5EF4-FFF2-40B4-BE49-F238E27FC236}">
                      <a16:creationId xmlns:a16="http://schemas.microsoft.com/office/drawing/2014/main" id="{FB25FE78-4EB3-FB47-94C5-DCF66CE2B1A6}"/>
                    </a:ext>
                  </a:extLst>
                </p:cNvPr>
                <p:cNvSpPr/>
                <p:nvPr/>
              </p:nvSpPr>
              <p:spPr>
                <a:xfrm>
                  <a:off x="3393" y="3224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18" extrusionOk="0">
                      <a:moveTo>
                        <a:pt x="29" y="18"/>
                      </a:moveTo>
                      <a:lnTo>
                        <a:pt x="29" y="11"/>
                      </a:lnTo>
                      <a:lnTo>
                        <a:pt x="27" y="6"/>
                      </a:lnTo>
                      <a:lnTo>
                        <a:pt x="22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7" y="2"/>
                      </a:lnTo>
                      <a:lnTo>
                        <a:pt x="3" y="5"/>
                      </a:lnTo>
                      <a:lnTo>
                        <a:pt x="0" y="11"/>
                      </a:lnTo>
                      <a:lnTo>
                        <a:pt x="29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240;p10">
                  <a:extLst>
                    <a:ext uri="{FF2B5EF4-FFF2-40B4-BE49-F238E27FC236}">
                      <a16:creationId xmlns:a16="http://schemas.microsoft.com/office/drawing/2014/main" id="{835A1A80-30DD-4E49-BD1E-017BD3E392AF}"/>
                    </a:ext>
                  </a:extLst>
                </p:cNvPr>
                <p:cNvSpPr/>
                <p:nvPr/>
              </p:nvSpPr>
              <p:spPr>
                <a:xfrm>
                  <a:off x="3563" y="3123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20" extrusionOk="0">
                      <a:moveTo>
                        <a:pt x="15" y="1"/>
                      </a:moveTo>
                      <a:lnTo>
                        <a:pt x="7" y="0"/>
                      </a:lnTo>
                      <a:lnTo>
                        <a:pt x="1" y="5"/>
                      </a:lnTo>
                      <a:lnTo>
                        <a:pt x="0" y="13"/>
                      </a:lnTo>
                      <a:lnTo>
                        <a:pt x="5" y="20"/>
                      </a:ln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241;p10">
                  <a:extLst>
                    <a:ext uri="{FF2B5EF4-FFF2-40B4-BE49-F238E27FC236}">
                      <a16:creationId xmlns:a16="http://schemas.microsoft.com/office/drawing/2014/main" id="{36F9869E-669C-CB4E-8457-1A73A44A85C9}"/>
                    </a:ext>
                  </a:extLst>
                </p:cNvPr>
                <p:cNvSpPr/>
                <p:nvPr/>
              </p:nvSpPr>
              <p:spPr>
                <a:xfrm>
                  <a:off x="3563" y="3123"/>
                  <a:ext cx="7" cy="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274" extrusionOk="0">
                      <a:moveTo>
                        <a:pt x="164" y="274"/>
                      </a:moveTo>
                      <a:lnTo>
                        <a:pt x="164" y="274"/>
                      </a:lnTo>
                      <a:lnTo>
                        <a:pt x="162" y="253"/>
                      </a:lnTo>
                      <a:lnTo>
                        <a:pt x="160" y="233"/>
                      </a:lnTo>
                      <a:lnTo>
                        <a:pt x="157" y="211"/>
                      </a:lnTo>
                      <a:lnTo>
                        <a:pt x="153" y="190"/>
                      </a:lnTo>
                      <a:lnTo>
                        <a:pt x="147" y="170"/>
                      </a:lnTo>
                      <a:lnTo>
                        <a:pt x="139" y="152"/>
                      </a:lnTo>
                      <a:lnTo>
                        <a:pt x="130" y="135"/>
                      </a:lnTo>
                      <a:lnTo>
                        <a:pt x="122" y="116"/>
                      </a:lnTo>
                      <a:lnTo>
                        <a:pt x="112" y="98"/>
                      </a:lnTo>
                      <a:lnTo>
                        <a:pt x="100" y="82"/>
                      </a:lnTo>
                      <a:lnTo>
                        <a:pt x="87" y="65"/>
                      </a:lnTo>
                      <a:lnTo>
                        <a:pt x="73" y="50"/>
                      </a:lnTo>
                      <a:lnTo>
                        <a:pt x="59" y="35"/>
                      </a:lnTo>
                      <a:lnTo>
                        <a:pt x="43" y="23"/>
                      </a:lnTo>
                      <a:lnTo>
                        <a:pt x="27" y="10"/>
                      </a:lnTo>
                      <a:lnTo>
                        <a:pt x="10" y="0"/>
                      </a:lnTo>
                      <a:lnTo>
                        <a:pt x="0" y="19"/>
                      </a:lnTo>
                      <a:lnTo>
                        <a:pt x="15" y="29"/>
                      </a:lnTo>
                      <a:lnTo>
                        <a:pt x="30" y="40"/>
                      </a:lnTo>
                      <a:lnTo>
                        <a:pt x="45" y="52"/>
                      </a:lnTo>
                      <a:lnTo>
                        <a:pt x="59" y="65"/>
                      </a:lnTo>
                      <a:lnTo>
                        <a:pt x="71" y="80"/>
                      </a:lnTo>
                      <a:lnTo>
                        <a:pt x="83" y="94"/>
                      </a:lnTo>
                      <a:lnTo>
                        <a:pt x="94" y="110"/>
                      </a:lnTo>
                      <a:lnTo>
                        <a:pt x="104" y="126"/>
                      </a:lnTo>
                      <a:lnTo>
                        <a:pt x="112" y="143"/>
                      </a:lnTo>
                      <a:lnTo>
                        <a:pt x="119" y="161"/>
                      </a:lnTo>
                      <a:lnTo>
                        <a:pt x="126" y="179"/>
                      </a:lnTo>
                      <a:lnTo>
                        <a:pt x="132" y="197"/>
                      </a:lnTo>
                      <a:lnTo>
                        <a:pt x="136" y="216"/>
                      </a:lnTo>
                      <a:lnTo>
                        <a:pt x="139" y="235"/>
                      </a:lnTo>
                      <a:lnTo>
                        <a:pt x="141" y="255"/>
                      </a:lnTo>
                      <a:lnTo>
                        <a:pt x="141" y="274"/>
                      </a:lnTo>
                      <a:lnTo>
                        <a:pt x="141" y="274"/>
                      </a:lnTo>
                      <a:lnTo>
                        <a:pt x="164" y="2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242;p10">
                  <a:extLst>
                    <a:ext uri="{FF2B5EF4-FFF2-40B4-BE49-F238E27FC236}">
                      <a16:creationId xmlns:a16="http://schemas.microsoft.com/office/drawing/2014/main" id="{B483B99F-555E-8345-871F-7926FF1E3716}"/>
                    </a:ext>
                  </a:extLst>
                </p:cNvPr>
                <p:cNvSpPr/>
                <p:nvPr/>
              </p:nvSpPr>
              <p:spPr>
                <a:xfrm>
                  <a:off x="3569" y="3138"/>
                  <a:ext cx="1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68" extrusionOk="0">
                      <a:moveTo>
                        <a:pt x="21" y="68"/>
                      </a:moveTo>
                      <a:lnTo>
                        <a:pt x="22" y="60"/>
                      </a:lnTo>
                      <a:lnTo>
                        <a:pt x="24" y="52"/>
                      </a:lnTo>
                      <a:lnTo>
                        <a:pt x="25" y="43"/>
                      </a:lnTo>
                      <a:lnTo>
                        <a:pt x="26" y="34"/>
                      </a:lnTo>
                      <a:lnTo>
                        <a:pt x="28" y="25"/>
                      </a:lnTo>
                      <a:lnTo>
                        <a:pt x="28" y="17"/>
                      </a:lnTo>
                      <a:lnTo>
                        <a:pt x="29" y="8"/>
                      </a:lnTo>
                      <a:lnTo>
                        <a:pt x="29" y="0"/>
                      </a:lnTo>
                      <a:lnTo>
                        <a:pt x="6" y="0"/>
                      </a:lnTo>
                      <a:lnTo>
                        <a:pt x="6" y="8"/>
                      </a:lnTo>
                      <a:lnTo>
                        <a:pt x="5" y="17"/>
                      </a:lnTo>
                      <a:lnTo>
                        <a:pt x="5" y="25"/>
                      </a:lnTo>
                      <a:lnTo>
                        <a:pt x="5" y="32"/>
                      </a:lnTo>
                      <a:lnTo>
                        <a:pt x="4" y="41"/>
                      </a:lnTo>
                      <a:lnTo>
                        <a:pt x="3" y="48"/>
                      </a:lnTo>
                      <a:lnTo>
                        <a:pt x="1" y="56"/>
                      </a:lnTo>
                      <a:lnTo>
                        <a:pt x="0" y="64"/>
                      </a:lnTo>
                      <a:lnTo>
                        <a:pt x="21" y="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243;p10">
                  <a:extLst>
                    <a:ext uri="{FF2B5EF4-FFF2-40B4-BE49-F238E27FC236}">
                      <a16:creationId xmlns:a16="http://schemas.microsoft.com/office/drawing/2014/main" id="{BCF8A139-82B8-894F-853E-4A7A53F683CB}"/>
                    </a:ext>
                  </a:extLst>
                </p:cNvPr>
                <p:cNvSpPr/>
                <p:nvPr/>
              </p:nvSpPr>
              <p:spPr>
                <a:xfrm>
                  <a:off x="3569" y="3138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" extrusionOk="0">
                      <a:moveTo>
                        <a:pt x="0" y="0"/>
                      </a:moveTo>
                      <a:lnTo>
                        <a:pt x="3" y="8"/>
                      </a:lnTo>
                      <a:lnTo>
                        <a:pt x="10" y="12"/>
                      </a:lnTo>
                      <a:lnTo>
                        <a:pt x="17" y="11"/>
                      </a:lnTo>
                      <a:lnTo>
                        <a:pt x="21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244;p10">
                  <a:extLst>
                    <a:ext uri="{FF2B5EF4-FFF2-40B4-BE49-F238E27FC236}">
                      <a16:creationId xmlns:a16="http://schemas.microsoft.com/office/drawing/2014/main" id="{3086FABC-B46E-0844-9D99-EC8D23A5C25D}"/>
                    </a:ext>
                  </a:extLst>
                </p:cNvPr>
                <p:cNvSpPr/>
                <p:nvPr/>
              </p:nvSpPr>
              <p:spPr>
                <a:xfrm>
                  <a:off x="3563" y="3128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20" extrusionOk="0">
                      <a:moveTo>
                        <a:pt x="15" y="1"/>
                      </a:moveTo>
                      <a:lnTo>
                        <a:pt x="7" y="0"/>
                      </a:lnTo>
                      <a:lnTo>
                        <a:pt x="1" y="6"/>
                      </a:lnTo>
                      <a:lnTo>
                        <a:pt x="0" y="14"/>
                      </a:lnTo>
                      <a:lnTo>
                        <a:pt x="5" y="20"/>
                      </a:ln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245;p10">
                  <a:extLst>
                    <a:ext uri="{FF2B5EF4-FFF2-40B4-BE49-F238E27FC236}">
                      <a16:creationId xmlns:a16="http://schemas.microsoft.com/office/drawing/2014/main" id="{26F710CA-3146-E14A-B1F5-E2EB4A14E5CF}"/>
                    </a:ext>
                  </a:extLst>
                </p:cNvPr>
                <p:cNvSpPr/>
                <p:nvPr/>
              </p:nvSpPr>
              <p:spPr>
                <a:xfrm>
                  <a:off x="3564" y="3128"/>
                  <a:ext cx="4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136" extrusionOk="0">
                      <a:moveTo>
                        <a:pt x="86" y="136"/>
                      </a:moveTo>
                      <a:lnTo>
                        <a:pt x="86" y="136"/>
                      </a:lnTo>
                      <a:lnTo>
                        <a:pt x="85" y="116"/>
                      </a:lnTo>
                      <a:lnTo>
                        <a:pt x="81" y="95"/>
                      </a:lnTo>
                      <a:lnTo>
                        <a:pt x="76" y="76"/>
                      </a:lnTo>
                      <a:lnTo>
                        <a:pt x="66" y="58"/>
                      </a:lnTo>
                      <a:lnTo>
                        <a:pt x="55" y="41"/>
                      </a:lnTo>
                      <a:lnTo>
                        <a:pt x="42" y="26"/>
                      </a:lnTo>
                      <a:lnTo>
                        <a:pt x="27" y="12"/>
                      </a:lnTo>
                      <a:lnTo>
                        <a:pt x="10" y="0"/>
                      </a:lnTo>
                      <a:lnTo>
                        <a:pt x="0" y="19"/>
                      </a:lnTo>
                      <a:lnTo>
                        <a:pt x="14" y="29"/>
                      </a:lnTo>
                      <a:lnTo>
                        <a:pt x="28" y="40"/>
                      </a:lnTo>
                      <a:lnTo>
                        <a:pt x="39" y="54"/>
                      </a:lnTo>
                      <a:lnTo>
                        <a:pt x="48" y="69"/>
                      </a:lnTo>
                      <a:lnTo>
                        <a:pt x="55" y="85"/>
                      </a:lnTo>
                      <a:lnTo>
                        <a:pt x="60" y="102"/>
                      </a:lnTo>
                      <a:lnTo>
                        <a:pt x="64" y="118"/>
                      </a:lnTo>
                      <a:lnTo>
                        <a:pt x="65" y="136"/>
                      </a:lnTo>
                      <a:lnTo>
                        <a:pt x="65" y="136"/>
                      </a:lnTo>
                      <a:lnTo>
                        <a:pt x="86" y="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246;p10">
                  <a:extLst>
                    <a:ext uri="{FF2B5EF4-FFF2-40B4-BE49-F238E27FC236}">
                      <a16:creationId xmlns:a16="http://schemas.microsoft.com/office/drawing/2014/main" id="{F25400DB-09FD-3E46-96F9-C8F9D80C0D6E}"/>
                    </a:ext>
                  </a:extLst>
                </p:cNvPr>
                <p:cNvSpPr/>
                <p:nvPr/>
              </p:nvSpPr>
              <p:spPr>
                <a:xfrm>
                  <a:off x="3567" y="3136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5" extrusionOk="0">
                      <a:moveTo>
                        <a:pt x="21" y="35"/>
                      </a:moveTo>
                      <a:lnTo>
                        <a:pt x="22" y="30"/>
                      </a:lnTo>
                      <a:lnTo>
                        <a:pt x="22" y="26"/>
                      </a:lnTo>
                      <a:lnTo>
                        <a:pt x="23" y="21"/>
                      </a:lnTo>
                      <a:lnTo>
                        <a:pt x="23" y="18"/>
                      </a:lnTo>
                      <a:lnTo>
                        <a:pt x="24" y="15"/>
                      </a:lnTo>
                      <a:lnTo>
                        <a:pt x="24" y="9"/>
                      </a:lnTo>
                      <a:lnTo>
                        <a:pt x="24" y="5"/>
                      </a:lnTo>
                      <a:lnTo>
                        <a:pt x="24" y="0"/>
                      </a:lnTo>
                      <a:lnTo>
                        <a:pt x="3" y="0"/>
                      </a:lnTo>
                      <a:lnTo>
                        <a:pt x="3" y="5"/>
                      </a:lnTo>
                      <a:lnTo>
                        <a:pt x="3" y="9"/>
                      </a:lnTo>
                      <a:lnTo>
                        <a:pt x="3" y="11"/>
                      </a:lnTo>
                      <a:lnTo>
                        <a:pt x="2" y="14"/>
                      </a:lnTo>
                      <a:lnTo>
                        <a:pt x="2" y="19"/>
                      </a:lnTo>
                      <a:lnTo>
                        <a:pt x="1" y="24"/>
                      </a:lnTo>
                      <a:lnTo>
                        <a:pt x="1" y="28"/>
                      </a:lnTo>
                      <a:lnTo>
                        <a:pt x="0" y="31"/>
                      </a:lnTo>
                      <a:lnTo>
                        <a:pt x="21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247;p10">
                  <a:extLst>
                    <a:ext uri="{FF2B5EF4-FFF2-40B4-BE49-F238E27FC236}">
                      <a16:creationId xmlns:a16="http://schemas.microsoft.com/office/drawing/2014/main" id="{79E28877-7F90-B345-952A-737EC5A6055E}"/>
                    </a:ext>
                  </a:extLst>
                </p:cNvPr>
                <p:cNvSpPr/>
                <p:nvPr/>
              </p:nvSpPr>
              <p:spPr>
                <a:xfrm>
                  <a:off x="3567" y="3135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3" extrusionOk="0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10" y="13"/>
                      </a:lnTo>
                      <a:lnTo>
                        <a:pt x="17" y="12"/>
                      </a:lnTo>
                      <a:lnTo>
                        <a:pt x="21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248;p10">
                  <a:extLst>
                    <a:ext uri="{FF2B5EF4-FFF2-40B4-BE49-F238E27FC236}">
                      <a16:creationId xmlns:a16="http://schemas.microsoft.com/office/drawing/2014/main" id="{E131C5B1-806E-AD42-AE3A-2262C1104520}"/>
                    </a:ext>
                  </a:extLst>
                </p:cNvPr>
                <p:cNvSpPr/>
                <p:nvPr/>
              </p:nvSpPr>
              <p:spPr>
                <a:xfrm>
                  <a:off x="3388" y="3300"/>
                  <a:ext cx="53" cy="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" h="2481" extrusionOk="0">
                      <a:moveTo>
                        <a:pt x="166" y="0"/>
                      </a:moveTo>
                      <a:lnTo>
                        <a:pt x="0" y="73"/>
                      </a:lnTo>
                      <a:lnTo>
                        <a:pt x="959" y="2481"/>
                      </a:lnTo>
                      <a:lnTo>
                        <a:pt x="1169" y="2389"/>
                      </a:ln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rgbClr val="54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249;p10">
                  <a:extLst>
                    <a:ext uri="{FF2B5EF4-FFF2-40B4-BE49-F238E27FC236}">
                      <a16:creationId xmlns:a16="http://schemas.microsoft.com/office/drawing/2014/main" id="{0C6F3E0D-CB2D-9845-9865-5D61D771E0C3}"/>
                    </a:ext>
                  </a:extLst>
                </p:cNvPr>
                <p:cNvSpPr/>
                <p:nvPr/>
              </p:nvSpPr>
              <p:spPr>
                <a:xfrm>
                  <a:off x="3388" y="3300"/>
                  <a:ext cx="52" cy="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2467" extrusionOk="0">
                      <a:moveTo>
                        <a:pt x="140" y="0"/>
                      </a:moveTo>
                      <a:lnTo>
                        <a:pt x="126" y="6"/>
                      </a:lnTo>
                      <a:lnTo>
                        <a:pt x="114" y="10"/>
                      </a:lnTo>
                      <a:lnTo>
                        <a:pt x="104" y="14"/>
                      </a:lnTo>
                      <a:lnTo>
                        <a:pt x="94" y="19"/>
                      </a:lnTo>
                      <a:lnTo>
                        <a:pt x="81" y="24"/>
                      </a:lnTo>
                      <a:lnTo>
                        <a:pt x="61" y="32"/>
                      </a:lnTo>
                      <a:lnTo>
                        <a:pt x="36" y="44"/>
                      </a:lnTo>
                      <a:lnTo>
                        <a:pt x="0" y="61"/>
                      </a:lnTo>
                      <a:lnTo>
                        <a:pt x="29" y="132"/>
                      </a:lnTo>
                      <a:lnTo>
                        <a:pt x="55" y="199"/>
                      </a:lnTo>
                      <a:lnTo>
                        <a:pt x="81" y="260"/>
                      </a:lnTo>
                      <a:lnTo>
                        <a:pt x="103" y="317"/>
                      </a:lnTo>
                      <a:lnTo>
                        <a:pt x="125" y="370"/>
                      </a:lnTo>
                      <a:lnTo>
                        <a:pt x="144" y="419"/>
                      </a:lnTo>
                      <a:lnTo>
                        <a:pt x="163" y="467"/>
                      </a:lnTo>
                      <a:lnTo>
                        <a:pt x="181" y="511"/>
                      </a:lnTo>
                      <a:lnTo>
                        <a:pt x="198" y="554"/>
                      </a:lnTo>
                      <a:lnTo>
                        <a:pt x="215" y="596"/>
                      </a:lnTo>
                      <a:lnTo>
                        <a:pt x="232" y="637"/>
                      </a:lnTo>
                      <a:lnTo>
                        <a:pt x="249" y="680"/>
                      </a:lnTo>
                      <a:lnTo>
                        <a:pt x="265" y="723"/>
                      </a:lnTo>
                      <a:lnTo>
                        <a:pt x="284" y="766"/>
                      </a:lnTo>
                      <a:lnTo>
                        <a:pt x="302" y="812"/>
                      </a:lnTo>
                      <a:lnTo>
                        <a:pt x="322" y="861"/>
                      </a:lnTo>
                      <a:lnTo>
                        <a:pt x="342" y="913"/>
                      </a:lnTo>
                      <a:lnTo>
                        <a:pt x="364" y="968"/>
                      </a:lnTo>
                      <a:lnTo>
                        <a:pt x="388" y="1029"/>
                      </a:lnTo>
                      <a:lnTo>
                        <a:pt x="414" y="1093"/>
                      </a:lnTo>
                      <a:lnTo>
                        <a:pt x="442" y="1164"/>
                      </a:lnTo>
                      <a:lnTo>
                        <a:pt x="473" y="1239"/>
                      </a:lnTo>
                      <a:lnTo>
                        <a:pt x="505" y="1323"/>
                      </a:lnTo>
                      <a:lnTo>
                        <a:pt x="542" y="1412"/>
                      </a:lnTo>
                      <a:lnTo>
                        <a:pt x="581" y="1511"/>
                      </a:lnTo>
                      <a:lnTo>
                        <a:pt x="623" y="1618"/>
                      </a:lnTo>
                      <a:lnTo>
                        <a:pt x="669" y="1733"/>
                      </a:lnTo>
                      <a:lnTo>
                        <a:pt x="719" y="1858"/>
                      </a:lnTo>
                      <a:lnTo>
                        <a:pt x="773" y="1993"/>
                      </a:lnTo>
                      <a:lnTo>
                        <a:pt x="832" y="2140"/>
                      </a:lnTo>
                      <a:lnTo>
                        <a:pt x="895" y="2297"/>
                      </a:lnTo>
                      <a:lnTo>
                        <a:pt x="962" y="2467"/>
                      </a:lnTo>
                      <a:lnTo>
                        <a:pt x="972" y="2462"/>
                      </a:lnTo>
                      <a:lnTo>
                        <a:pt x="982" y="2458"/>
                      </a:lnTo>
                      <a:lnTo>
                        <a:pt x="989" y="2455"/>
                      </a:lnTo>
                      <a:lnTo>
                        <a:pt x="996" y="2452"/>
                      </a:lnTo>
                      <a:lnTo>
                        <a:pt x="1003" y="2449"/>
                      </a:lnTo>
                      <a:lnTo>
                        <a:pt x="1009" y="2445"/>
                      </a:lnTo>
                      <a:lnTo>
                        <a:pt x="1015" y="2442"/>
                      </a:lnTo>
                      <a:lnTo>
                        <a:pt x="1022" y="2439"/>
                      </a:lnTo>
                      <a:lnTo>
                        <a:pt x="1030" y="2436"/>
                      </a:lnTo>
                      <a:lnTo>
                        <a:pt x="1040" y="2432"/>
                      </a:lnTo>
                      <a:lnTo>
                        <a:pt x="1050" y="2428"/>
                      </a:lnTo>
                      <a:lnTo>
                        <a:pt x="1063" y="2422"/>
                      </a:lnTo>
                      <a:lnTo>
                        <a:pt x="1077" y="2416"/>
                      </a:lnTo>
                      <a:lnTo>
                        <a:pt x="1095" y="2409"/>
                      </a:lnTo>
                      <a:lnTo>
                        <a:pt x="1116" y="2399"/>
                      </a:lnTo>
                      <a:lnTo>
                        <a:pt x="1140" y="2390"/>
                      </a:lnTo>
                      <a:lnTo>
                        <a:pt x="1110" y="2318"/>
                      </a:lnTo>
                      <a:lnTo>
                        <a:pt x="1081" y="2251"/>
                      </a:lnTo>
                      <a:lnTo>
                        <a:pt x="1056" y="2190"/>
                      </a:lnTo>
                      <a:lnTo>
                        <a:pt x="1033" y="2134"/>
                      </a:lnTo>
                      <a:lnTo>
                        <a:pt x="1011" y="2082"/>
                      </a:lnTo>
                      <a:lnTo>
                        <a:pt x="991" y="2032"/>
                      </a:lnTo>
                      <a:lnTo>
                        <a:pt x="970" y="1985"/>
                      </a:lnTo>
                      <a:lnTo>
                        <a:pt x="952" y="1940"/>
                      </a:lnTo>
                      <a:lnTo>
                        <a:pt x="935" y="1897"/>
                      </a:lnTo>
                      <a:lnTo>
                        <a:pt x="916" y="1856"/>
                      </a:lnTo>
                      <a:lnTo>
                        <a:pt x="899" y="1814"/>
                      </a:lnTo>
                      <a:lnTo>
                        <a:pt x="882" y="1773"/>
                      </a:lnTo>
                      <a:lnTo>
                        <a:pt x="864" y="1730"/>
                      </a:lnTo>
                      <a:lnTo>
                        <a:pt x="846" y="1686"/>
                      </a:lnTo>
                      <a:lnTo>
                        <a:pt x="826" y="1640"/>
                      </a:lnTo>
                      <a:lnTo>
                        <a:pt x="807" y="1592"/>
                      </a:lnTo>
                      <a:lnTo>
                        <a:pt x="785" y="1541"/>
                      </a:lnTo>
                      <a:lnTo>
                        <a:pt x="762" y="1485"/>
                      </a:lnTo>
                      <a:lnTo>
                        <a:pt x="738" y="1426"/>
                      </a:lnTo>
                      <a:lnTo>
                        <a:pt x="710" y="1362"/>
                      </a:lnTo>
                      <a:lnTo>
                        <a:pt x="682" y="1292"/>
                      </a:lnTo>
                      <a:lnTo>
                        <a:pt x="650" y="1216"/>
                      </a:lnTo>
                      <a:lnTo>
                        <a:pt x="615" y="1134"/>
                      </a:lnTo>
                      <a:lnTo>
                        <a:pt x="578" y="1044"/>
                      </a:lnTo>
                      <a:lnTo>
                        <a:pt x="537" y="947"/>
                      </a:lnTo>
                      <a:lnTo>
                        <a:pt x="493" y="842"/>
                      </a:lnTo>
                      <a:lnTo>
                        <a:pt x="445" y="727"/>
                      </a:lnTo>
                      <a:lnTo>
                        <a:pt x="393" y="603"/>
                      </a:lnTo>
                      <a:lnTo>
                        <a:pt x="337" y="469"/>
                      </a:lnTo>
                      <a:lnTo>
                        <a:pt x="276" y="324"/>
                      </a:lnTo>
                      <a:lnTo>
                        <a:pt x="210" y="16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rgbClr val="70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250;p10">
                  <a:extLst>
                    <a:ext uri="{FF2B5EF4-FFF2-40B4-BE49-F238E27FC236}">
                      <a16:creationId xmlns:a16="http://schemas.microsoft.com/office/drawing/2014/main" id="{E3A4CFE4-79A7-E840-B09E-5B801F1513C8}"/>
                    </a:ext>
                  </a:extLst>
                </p:cNvPr>
                <p:cNvSpPr/>
                <p:nvPr/>
              </p:nvSpPr>
              <p:spPr>
                <a:xfrm>
                  <a:off x="3389" y="3301"/>
                  <a:ext cx="50" cy="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2454" extrusionOk="0">
                      <a:moveTo>
                        <a:pt x="113" y="0"/>
                      </a:moveTo>
                      <a:lnTo>
                        <a:pt x="100" y="4"/>
                      </a:lnTo>
                      <a:lnTo>
                        <a:pt x="92" y="9"/>
                      </a:lnTo>
                      <a:lnTo>
                        <a:pt x="84" y="12"/>
                      </a:lnTo>
                      <a:lnTo>
                        <a:pt x="76" y="15"/>
                      </a:lnTo>
                      <a:lnTo>
                        <a:pt x="65" y="19"/>
                      </a:lnTo>
                      <a:lnTo>
                        <a:pt x="49" y="26"/>
                      </a:lnTo>
                      <a:lnTo>
                        <a:pt x="29" y="36"/>
                      </a:lnTo>
                      <a:lnTo>
                        <a:pt x="0" y="49"/>
                      </a:lnTo>
                      <a:lnTo>
                        <a:pt x="29" y="120"/>
                      </a:lnTo>
                      <a:lnTo>
                        <a:pt x="56" y="187"/>
                      </a:lnTo>
                      <a:lnTo>
                        <a:pt x="81" y="248"/>
                      </a:lnTo>
                      <a:lnTo>
                        <a:pt x="103" y="305"/>
                      </a:lnTo>
                      <a:lnTo>
                        <a:pt x="125" y="358"/>
                      </a:lnTo>
                      <a:lnTo>
                        <a:pt x="145" y="407"/>
                      </a:lnTo>
                      <a:lnTo>
                        <a:pt x="164" y="455"/>
                      </a:lnTo>
                      <a:lnTo>
                        <a:pt x="182" y="499"/>
                      </a:lnTo>
                      <a:lnTo>
                        <a:pt x="199" y="542"/>
                      </a:lnTo>
                      <a:lnTo>
                        <a:pt x="216" y="584"/>
                      </a:lnTo>
                      <a:lnTo>
                        <a:pt x="233" y="625"/>
                      </a:lnTo>
                      <a:lnTo>
                        <a:pt x="249" y="667"/>
                      </a:lnTo>
                      <a:lnTo>
                        <a:pt x="267" y="711"/>
                      </a:lnTo>
                      <a:lnTo>
                        <a:pt x="284" y="754"/>
                      </a:lnTo>
                      <a:lnTo>
                        <a:pt x="302" y="800"/>
                      </a:lnTo>
                      <a:lnTo>
                        <a:pt x="323" y="849"/>
                      </a:lnTo>
                      <a:lnTo>
                        <a:pt x="343" y="900"/>
                      </a:lnTo>
                      <a:lnTo>
                        <a:pt x="366" y="956"/>
                      </a:lnTo>
                      <a:lnTo>
                        <a:pt x="389" y="1016"/>
                      </a:lnTo>
                      <a:lnTo>
                        <a:pt x="415" y="1081"/>
                      </a:lnTo>
                      <a:lnTo>
                        <a:pt x="443" y="1151"/>
                      </a:lnTo>
                      <a:lnTo>
                        <a:pt x="474" y="1227"/>
                      </a:lnTo>
                      <a:lnTo>
                        <a:pt x="507" y="1311"/>
                      </a:lnTo>
                      <a:lnTo>
                        <a:pt x="544" y="1400"/>
                      </a:lnTo>
                      <a:lnTo>
                        <a:pt x="583" y="1499"/>
                      </a:lnTo>
                      <a:lnTo>
                        <a:pt x="626" y="1606"/>
                      </a:lnTo>
                      <a:lnTo>
                        <a:pt x="672" y="1721"/>
                      </a:lnTo>
                      <a:lnTo>
                        <a:pt x="723" y="1846"/>
                      </a:lnTo>
                      <a:lnTo>
                        <a:pt x="777" y="1981"/>
                      </a:lnTo>
                      <a:lnTo>
                        <a:pt x="835" y="2128"/>
                      </a:lnTo>
                      <a:lnTo>
                        <a:pt x="898" y="2285"/>
                      </a:lnTo>
                      <a:lnTo>
                        <a:pt x="966" y="2454"/>
                      </a:lnTo>
                      <a:lnTo>
                        <a:pt x="982" y="2447"/>
                      </a:lnTo>
                      <a:lnTo>
                        <a:pt x="994" y="2442"/>
                      </a:lnTo>
                      <a:lnTo>
                        <a:pt x="1003" y="2436"/>
                      </a:lnTo>
                      <a:lnTo>
                        <a:pt x="1014" y="2432"/>
                      </a:lnTo>
                      <a:lnTo>
                        <a:pt x="1029" y="2426"/>
                      </a:lnTo>
                      <a:lnTo>
                        <a:pt x="1047" y="2417"/>
                      </a:lnTo>
                      <a:lnTo>
                        <a:pt x="1073" y="2407"/>
                      </a:lnTo>
                      <a:lnTo>
                        <a:pt x="1109" y="2392"/>
                      </a:lnTo>
                      <a:lnTo>
                        <a:pt x="1080" y="2320"/>
                      </a:lnTo>
                      <a:lnTo>
                        <a:pt x="1052" y="2254"/>
                      </a:lnTo>
                      <a:lnTo>
                        <a:pt x="1027" y="2193"/>
                      </a:lnTo>
                      <a:lnTo>
                        <a:pt x="1003" y="2136"/>
                      </a:lnTo>
                      <a:lnTo>
                        <a:pt x="981" y="2083"/>
                      </a:lnTo>
                      <a:lnTo>
                        <a:pt x="960" y="2035"/>
                      </a:lnTo>
                      <a:lnTo>
                        <a:pt x="941" y="1987"/>
                      </a:lnTo>
                      <a:lnTo>
                        <a:pt x="922" y="1943"/>
                      </a:lnTo>
                      <a:lnTo>
                        <a:pt x="905" y="1900"/>
                      </a:lnTo>
                      <a:lnTo>
                        <a:pt x="887" y="1858"/>
                      </a:lnTo>
                      <a:lnTo>
                        <a:pt x="869" y="1817"/>
                      </a:lnTo>
                      <a:lnTo>
                        <a:pt x="852" y="1774"/>
                      </a:lnTo>
                      <a:lnTo>
                        <a:pt x="835" y="1732"/>
                      </a:lnTo>
                      <a:lnTo>
                        <a:pt x="816" y="1688"/>
                      </a:lnTo>
                      <a:lnTo>
                        <a:pt x="797" y="1643"/>
                      </a:lnTo>
                      <a:lnTo>
                        <a:pt x="778" y="1594"/>
                      </a:lnTo>
                      <a:lnTo>
                        <a:pt x="756" y="1542"/>
                      </a:lnTo>
                      <a:lnTo>
                        <a:pt x="733" y="1488"/>
                      </a:lnTo>
                      <a:lnTo>
                        <a:pt x="708" y="1428"/>
                      </a:lnTo>
                      <a:lnTo>
                        <a:pt x="681" y="1363"/>
                      </a:lnTo>
                      <a:lnTo>
                        <a:pt x="652" y="1294"/>
                      </a:lnTo>
                      <a:lnTo>
                        <a:pt x="621" y="1218"/>
                      </a:lnTo>
                      <a:lnTo>
                        <a:pt x="586" y="1136"/>
                      </a:lnTo>
                      <a:lnTo>
                        <a:pt x="549" y="1046"/>
                      </a:lnTo>
                      <a:lnTo>
                        <a:pt x="508" y="948"/>
                      </a:lnTo>
                      <a:lnTo>
                        <a:pt x="464" y="842"/>
                      </a:lnTo>
                      <a:lnTo>
                        <a:pt x="417" y="728"/>
                      </a:lnTo>
                      <a:lnTo>
                        <a:pt x="364" y="604"/>
                      </a:lnTo>
                      <a:lnTo>
                        <a:pt x="308" y="469"/>
                      </a:lnTo>
                      <a:lnTo>
                        <a:pt x="248" y="325"/>
                      </a:lnTo>
                      <a:lnTo>
                        <a:pt x="183" y="168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8C94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251;p10">
                  <a:extLst>
                    <a:ext uri="{FF2B5EF4-FFF2-40B4-BE49-F238E27FC236}">
                      <a16:creationId xmlns:a16="http://schemas.microsoft.com/office/drawing/2014/main" id="{F361EAFF-D60B-7746-9C99-372CD64F7D1C}"/>
                    </a:ext>
                  </a:extLst>
                </p:cNvPr>
                <p:cNvSpPr/>
                <p:nvPr/>
              </p:nvSpPr>
              <p:spPr>
                <a:xfrm>
                  <a:off x="3389" y="3301"/>
                  <a:ext cx="49" cy="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2440" extrusionOk="0">
                      <a:moveTo>
                        <a:pt x="86" y="0"/>
                      </a:moveTo>
                      <a:lnTo>
                        <a:pt x="77" y="3"/>
                      </a:lnTo>
                      <a:lnTo>
                        <a:pt x="71" y="6"/>
                      </a:lnTo>
                      <a:lnTo>
                        <a:pt x="65" y="8"/>
                      </a:lnTo>
                      <a:lnTo>
                        <a:pt x="59" y="10"/>
                      </a:lnTo>
                      <a:lnTo>
                        <a:pt x="49" y="14"/>
                      </a:lnTo>
                      <a:lnTo>
                        <a:pt x="38" y="20"/>
                      </a:lnTo>
                      <a:lnTo>
                        <a:pt x="22" y="27"/>
                      </a:lnTo>
                      <a:lnTo>
                        <a:pt x="0" y="37"/>
                      </a:lnTo>
                      <a:lnTo>
                        <a:pt x="30" y="108"/>
                      </a:lnTo>
                      <a:lnTo>
                        <a:pt x="57" y="175"/>
                      </a:lnTo>
                      <a:lnTo>
                        <a:pt x="81" y="236"/>
                      </a:lnTo>
                      <a:lnTo>
                        <a:pt x="104" y="293"/>
                      </a:lnTo>
                      <a:lnTo>
                        <a:pt x="126" y="345"/>
                      </a:lnTo>
                      <a:lnTo>
                        <a:pt x="145" y="395"/>
                      </a:lnTo>
                      <a:lnTo>
                        <a:pt x="165" y="442"/>
                      </a:lnTo>
                      <a:lnTo>
                        <a:pt x="182" y="487"/>
                      </a:lnTo>
                      <a:lnTo>
                        <a:pt x="199" y="530"/>
                      </a:lnTo>
                      <a:lnTo>
                        <a:pt x="217" y="572"/>
                      </a:lnTo>
                      <a:lnTo>
                        <a:pt x="234" y="613"/>
                      </a:lnTo>
                      <a:lnTo>
                        <a:pt x="250" y="655"/>
                      </a:lnTo>
                      <a:lnTo>
                        <a:pt x="268" y="698"/>
                      </a:lnTo>
                      <a:lnTo>
                        <a:pt x="286" y="742"/>
                      </a:lnTo>
                      <a:lnTo>
                        <a:pt x="304" y="788"/>
                      </a:lnTo>
                      <a:lnTo>
                        <a:pt x="324" y="837"/>
                      </a:lnTo>
                      <a:lnTo>
                        <a:pt x="345" y="888"/>
                      </a:lnTo>
                      <a:lnTo>
                        <a:pt x="368" y="944"/>
                      </a:lnTo>
                      <a:lnTo>
                        <a:pt x="391" y="1003"/>
                      </a:lnTo>
                      <a:lnTo>
                        <a:pt x="418" y="1069"/>
                      </a:lnTo>
                      <a:lnTo>
                        <a:pt x="445" y="1138"/>
                      </a:lnTo>
                      <a:lnTo>
                        <a:pt x="476" y="1215"/>
                      </a:lnTo>
                      <a:lnTo>
                        <a:pt x="509" y="1297"/>
                      </a:lnTo>
                      <a:lnTo>
                        <a:pt x="546" y="1388"/>
                      </a:lnTo>
                      <a:lnTo>
                        <a:pt x="585" y="1486"/>
                      </a:lnTo>
                      <a:lnTo>
                        <a:pt x="628" y="1593"/>
                      </a:lnTo>
                      <a:lnTo>
                        <a:pt x="675" y="1707"/>
                      </a:lnTo>
                      <a:lnTo>
                        <a:pt x="725" y="1833"/>
                      </a:lnTo>
                      <a:lnTo>
                        <a:pt x="780" y="1968"/>
                      </a:lnTo>
                      <a:lnTo>
                        <a:pt x="838" y="2113"/>
                      </a:lnTo>
                      <a:lnTo>
                        <a:pt x="901" y="2270"/>
                      </a:lnTo>
                      <a:lnTo>
                        <a:pt x="969" y="2440"/>
                      </a:lnTo>
                      <a:lnTo>
                        <a:pt x="982" y="2435"/>
                      </a:lnTo>
                      <a:lnTo>
                        <a:pt x="990" y="2431"/>
                      </a:lnTo>
                      <a:lnTo>
                        <a:pt x="998" y="2426"/>
                      </a:lnTo>
                      <a:lnTo>
                        <a:pt x="1006" y="2423"/>
                      </a:lnTo>
                      <a:lnTo>
                        <a:pt x="1016" y="2419"/>
                      </a:lnTo>
                      <a:lnTo>
                        <a:pt x="1031" y="2413"/>
                      </a:lnTo>
                      <a:lnTo>
                        <a:pt x="1050" y="2404"/>
                      </a:lnTo>
                      <a:lnTo>
                        <a:pt x="1078" y="2394"/>
                      </a:lnTo>
                      <a:lnTo>
                        <a:pt x="1048" y="2322"/>
                      </a:lnTo>
                      <a:lnTo>
                        <a:pt x="1020" y="2256"/>
                      </a:lnTo>
                      <a:lnTo>
                        <a:pt x="995" y="2195"/>
                      </a:lnTo>
                      <a:lnTo>
                        <a:pt x="973" y="2138"/>
                      </a:lnTo>
                      <a:lnTo>
                        <a:pt x="950" y="2085"/>
                      </a:lnTo>
                      <a:lnTo>
                        <a:pt x="930" y="2035"/>
                      </a:lnTo>
                      <a:lnTo>
                        <a:pt x="910" y="1989"/>
                      </a:lnTo>
                      <a:lnTo>
                        <a:pt x="892" y="1944"/>
                      </a:lnTo>
                      <a:lnTo>
                        <a:pt x="875" y="1901"/>
                      </a:lnTo>
                      <a:lnTo>
                        <a:pt x="857" y="1859"/>
                      </a:lnTo>
                      <a:lnTo>
                        <a:pt x="840" y="1817"/>
                      </a:lnTo>
                      <a:lnTo>
                        <a:pt x="823" y="1775"/>
                      </a:lnTo>
                      <a:lnTo>
                        <a:pt x="805" y="1733"/>
                      </a:lnTo>
                      <a:lnTo>
                        <a:pt x="787" y="1688"/>
                      </a:lnTo>
                      <a:lnTo>
                        <a:pt x="768" y="1643"/>
                      </a:lnTo>
                      <a:lnTo>
                        <a:pt x="748" y="1595"/>
                      </a:lnTo>
                      <a:lnTo>
                        <a:pt x="727" y="1543"/>
                      </a:lnTo>
                      <a:lnTo>
                        <a:pt x="703" y="1487"/>
                      </a:lnTo>
                      <a:lnTo>
                        <a:pt x="679" y="1428"/>
                      </a:lnTo>
                      <a:lnTo>
                        <a:pt x="652" y="1364"/>
                      </a:lnTo>
                      <a:lnTo>
                        <a:pt x="624" y="1294"/>
                      </a:lnTo>
                      <a:lnTo>
                        <a:pt x="592" y="1218"/>
                      </a:lnTo>
                      <a:lnTo>
                        <a:pt x="557" y="1135"/>
                      </a:lnTo>
                      <a:lnTo>
                        <a:pt x="521" y="1045"/>
                      </a:lnTo>
                      <a:lnTo>
                        <a:pt x="480" y="948"/>
                      </a:lnTo>
                      <a:lnTo>
                        <a:pt x="436" y="843"/>
                      </a:lnTo>
                      <a:lnTo>
                        <a:pt x="388" y="728"/>
                      </a:lnTo>
                      <a:lnTo>
                        <a:pt x="337" y="604"/>
                      </a:lnTo>
                      <a:lnTo>
                        <a:pt x="281" y="469"/>
                      </a:lnTo>
                      <a:lnTo>
                        <a:pt x="221" y="324"/>
                      </a:lnTo>
                      <a:lnTo>
                        <a:pt x="155" y="168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rgbClr val="A8B0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252;p10">
                  <a:extLst>
                    <a:ext uri="{FF2B5EF4-FFF2-40B4-BE49-F238E27FC236}">
                      <a16:creationId xmlns:a16="http://schemas.microsoft.com/office/drawing/2014/main" id="{25B50C11-FBE2-7E4C-A99E-7A3919A68C97}"/>
                    </a:ext>
                  </a:extLst>
                </p:cNvPr>
                <p:cNvSpPr/>
                <p:nvPr/>
              </p:nvSpPr>
              <p:spPr>
                <a:xfrm>
                  <a:off x="3389" y="3302"/>
                  <a:ext cx="48" cy="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2428" extrusionOk="0">
                      <a:moveTo>
                        <a:pt x="58" y="0"/>
                      </a:moveTo>
                      <a:lnTo>
                        <a:pt x="52" y="2"/>
                      </a:lnTo>
                      <a:lnTo>
                        <a:pt x="47" y="4"/>
                      </a:lnTo>
                      <a:lnTo>
                        <a:pt x="43" y="5"/>
                      </a:lnTo>
                      <a:lnTo>
                        <a:pt x="39" y="7"/>
                      </a:lnTo>
                      <a:lnTo>
                        <a:pt x="33" y="10"/>
                      </a:lnTo>
                      <a:lnTo>
                        <a:pt x="25" y="13"/>
                      </a:lnTo>
                      <a:lnTo>
                        <a:pt x="15" y="18"/>
                      </a:lnTo>
                      <a:lnTo>
                        <a:pt x="0" y="25"/>
                      </a:lnTo>
                      <a:lnTo>
                        <a:pt x="29" y="97"/>
                      </a:lnTo>
                      <a:lnTo>
                        <a:pt x="56" y="164"/>
                      </a:lnTo>
                      <a:lnTo>
                        <a:pt x="80" y="225"/>
                      </a:lnTo>
                      <a:lnTo>
                        <a:pt x="104" y="282"/>
                      </a:lnTo>
                      <a:lnTo>
                        <a:pt x="125" y="334"/>
                      </a:lnTo>
                      <a:lnTo>
                        <a:pt x="145" y="384"/>
                      </a:lnTo>
                      <a:lnTo>
                        <a:pt x="164" y="430"/>
                      </a:lnTo>
                      <a:lnTo>
                        <a:pt x="182" y="475"/>
                      </a:lnTo>
                      <a:lnTo>
                        <a:pt x="199" y="518"/>
                      </a:lnTo>
                      <a:lnTo>
                        <a:pt x="217" y="560"/>
                      </a:lnTo>
                      <a:lnTo>
                        <a:pt x="233" y="601"/>
                      </a:lnTo>
                      <a:lnTo>
                        <a:pt x="250" y="643"/>
                      </a:lnTo>
                      <a:lnTo>
                        <a:pt x="268" y="686"/>
                      </a:lnTo>
                      <a:lnTo>
                        <a:pt x="285" y="730"/>
                      </a:lnTo>
                      <a:lnTo>
                        <a:pt x="305" y="776"/>
                      </a:lnTo>
                      <a:lnTo>
                        <a:pt x="324" y="825"/>
                      </a:lnTo>
                      <a:lnTo>
                        <a:pt x="344" y="876"/>
                      </a:lnTo>
                      <a:lnTo>
                        <a:pt x="367" y="932"/>
                      </a:lnTo>
                      <a:lnTo>
                        <a:pt x="391" y="991"/>
                      </a:lnTo>
                      <a:lnTo>
                        <a:pt x="418" y="1056"/>
                      </a:lnTo>
                      <a:lnTo>
                        <a:pt x="445" y="1126"/>
                      </a:lnTo>
                      <a:lnTo>
                        <a:pt x="477" y="1203"/>
                      </a:lnTo>
                      <a:lnTo>
                        <a:pt x="511" y="1285"/>
                      </a:lnTo>
                      <a:lnTo>
                        <a:pt x="546" y="1376"/>
                      </a:lnTo>
                      <a:lnTo>
                        <a:pt x="586" y="1474"/>
                      </a:lnTo>
                      <a:lnTo>
                        <a:pt x="629" y="1580"/>
                      </a:lnTo>
                      <a:lnTo>
                        <a:pt x="676" y="1695"/>
                      </a:lnTo>
                      <a:lnTo>
                        <a:pt x="726" y="1821"/>
                      </a:lnTo>
                      <a:lnTo>
                        <a:pt x="781" y="1956"/>
                      </a:lnTo>
                      <a:lnTo>
                        <a:pt x="840" y="2101"/>
                      </a:lnTo>
                      <a:lnTo>
                        <a:pt x="903" y="2258"/>
                      </a:lnTo>
                      <a:lnTo>
                        <a:pt x="972" y="2428"/>
                      </a:lnTo>
                      <a:lnTo>
                        <a:pt x="980" y="2424"/>
                      </a:lnTo>
                      <a:lnTo>
                        <a:pt x="986" y="2421"/>
                      </a:lnTo>
                      <a:lnTo>
                        <a:pt x="991" y="2419"/>
                      </a:lnTo>
                      <a:lnTo>
                        <a:pt x="997" y="2415"/>
                      </a:lnTo>
                      <a:lnTo>
                        <a:pt x="1004" y="2412"/>
                      </a:lnTo>
                      <a:lnTo>
                        <a:pt x="1013" y="2408"/>
                      </a:lnTo>
                      <a:lnTo>
                        <a:pt x="1028" y="2403"/>
                      </a:lnTo>
                      <a:lnTo>
                        <a:pt x="1046" y="2395"/>
                      </a:lnTo>
                      <a:lnTo>
                        <a:pt x="1017" y="2324"/>
                      </a:lnTo>
                      <a:lnTo>
                        <a:pt x="989" y="2257"/>
                      </a:lnTo>
                      <a:lnTo>
                        <a:pt x="964" y="2196"/>
                      </a:lnTo>
                      <a:lnTo>
                        <a:pt x="941" y="2139"/>
                      </a:lnTo>
                      <a:lnTo>
                        <a:pt x="920" y="2086"/>
                      </a:lnTo>
                      <a:lnTo>
                        <a:pt x="899" y="2037"/>
                      </a:lnTo>
                      <a:lnTo>
                        <a:pt x="880" y="1990"/>
                      </a:lnTo>
                      <a:lnTo>
                        <a:pt x="861" y="1946"/>
                      </a:lnTo>
                      <a:lnTo>
                        <a:pt x="843" y="1903"/>
                      </a:lnTo>
                      <a:lnTo>
                        <a:pt x="826" y="1861"/>
                      </a:lnTo>
                      <a:lnTo>
                        <a:pt x="809" y="1819"/>
                      </a:lnTo>
                      <a:lnTo>
                        <a:pt x="792" y="1778"/>
                      </a:lnTo>
                      <a:lnTo>
                        <a:pt x="774" y="1734"/>
                      </a:lnTo>
                      <a:lnTo>
                        <a:pt x="756" y="1691"/>
                      </a:lnTo>
                      <a:lnTo>
                        <a:pt x="737" y="1645"/>
                      </a:lnTo>
                      <a:lnTo>
                        <a:pt x="718" y="1596"/>
                      </a:lnTo>
                      <a:lnTo>
                        <a:pt x="696" y="1545"/>
                      </a:lnTo>
                      <a:lnTo>
                        <a:pt x="673" y="1490"/>
                      </a:lnTo>
                      <a:lnTo>
                        <a:pt x="648" y="1430"/>
                      </a:lnTo>
                      <a:lnTo>
                        <a:pt x="622" y="1365"/>
                      </a:lnTo>
                      <a:lnTo>
                        <a:pt x="593" y="1296"/>
                      </a:lnTo>
                      <a:lnTo>
                        <a:pt x="562" y="1220"/>
                      </a:lnTo>
                      <a:lnTo>
                        <a:pt x="528" y="1138"/>
                      </a:lnTo>
                      <a:lnTo>
                        <a:pt x="490" y="1047"/>
                      </a:lnTo>
                      <a:lnTo>
                        <a:pt x="450" y="950"/>
                      </a:lnTo>
                      <a:lnTo>
                        <a:pt x="407" y="843"/>
                      </a:lnTo>
                      <a:lnTo>
                        <a:pt x="359" y="730"/>
                      </a:lnTo>
                      <a:lnTo>
                        <a:pt x="308" y="605"/>
                      </a:lnTo>
                      <a:lnTo>
                        <a:pt x="251" y="470"/>
                      </a:lnTo>
                      <a:lnTo>
                        <a:pt x="192" y="325"/>
                      </a:lnTo>
                      <a:lnTo>
                        <a:pt x="127" y="169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C4CC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253;p10">
                  <a:extLst>
                    <a:ext uri="{FF2B5EF4-FFF2-40B4-BE49-F238E27FC236}">
                      <a16:creationId xmlns:a16="http://schemas.microsoft.com/office/drawing/2014/main" id="{323CAEE1-B616-FC4B-8022-62C4833D9D96}"/>
                    </a:ext>
                  </a:extLst>
                </p:cNvPr>
                <p:cNvSpPr/>
                <p:nvPr/>
              </p:nvSpPr>
              <p:spPr>
                <a:xfrm>
                  <a:off x="3389" y="3302"/>
                  <a:ext cx="46" cy="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2414" extrusionOk="0">
                      <a:moveTo>
                        <a:pt x="32" y="0"/>
                      </a:moveTo>
                      <a:lnTo>
                        <a:pt x="0" y="13"/>
                      </a:lnTo>
                      <a:lnTo>
                        <a:pt x="977" y="2414"/>
                      </a:lnTo>
                      <a:lnTo>
                        <a:pt x="1017" y="2396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254;p10">
                  <a:extLst>
                    <a:ext uri="{FF2B5EF4-FFF2-40B4-BE49-F238E27FC236}">
                      <a16:creationId xmlns:a16="http://schemas.microsoft.com/office/drawing/2014/main" id="{A6125210-73C2-5640-8D41-2678332F4CE5}"/>
                    </a:ext>
                  </a:extLst>
                </p:cNvPr>
                <p:cNvSpPr/>
                <p:nvPr/>
              </p:nvSpPr>
              <p:spPr>
                <a:xfrm>
                  <a:off x="3388" y="3298"/>
                  <a:ext cx="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95" extrusionOk="0">
                      <a:moveTo>
                        <a:pt x="173" y="20"/>
                      </a:moveTo>
                      <a:lnTo>
                        <a:pt x="7" y="95"/>
                      </a:lnTo>
                      <a:lnTo>
                        <a:pt x="0" y="75"/>
                      </a:lnTo>
                      <a:lnTo>
                        <a:pt x="166" y="0"/>
                      </a:lnTo>
                      <a:lnTo>
                        <a:pt x="173" y="20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255;p10">
                  <a:extLst>
                    <a:ext uri="{FF2B5EF4-FFF2-40B4-BE49-F238E27FC236}">
                      <a16:creationId xmlns:a16="http://schemas.microsoft.com/office/drawing/2014/main" id="{E23AB378-50F3-0241-805A-7F25565AAE8C}"/>
                    </a:ext>
                  </a:extLst>
                </p:cNvPr>
                <p:cNvSpPr/>
                <p:nvPr/>
              </p:nvSpPr>
              <p:spPr>
                <a:xfrm>
                  <a:off x="3386" y="3293"/>
                  <a:ext cx="9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79" extrusionOk="0">
                      <a:moveTo>
                        <a:pt x="200" y="106"/>
                      </a:moveTo>
                      <a:lnTo>
                        <a:pt x="33" y="179"/>
                      </a:lnTo>
                      <a:lnTo>
                        <a:pt x="0" y="100"/>
                      </a:lnTo>
                      <a:lnTo>
                        <a:pt x="58" y="0"/>
                      </a:lnTo>
                      <a:lnTo>
                        <a:pt x="168" y="26"/>
                      </a:lnTo>
                      <a:lnTo>
                        <a:pt x="200" y="106"/>
                      </a:lnTo>
                      <a:close/>
                    </a:path>
                  </a:pathLst>
                </a:custGeom>
                <a:solidFill>
                  <a:srgbClr val="54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256;p10">
                  <a:extLst>
                    <a:ext uri="{FF2B5EF4-FFF2-40B4-BE49-F238E27FC236}">
                      <a16:creationId xmlns:a16="http://schemas.microsoft.com/office/drawing/2014/main" id="{A9B94AE6-3CC2-B04B-A863-B88FD310267A}"/>
                    </a:ext>
                  </a:extLst>
                </p:cNvPr>
                <p:cNvSpPr/>
                <p:nvPr/>
              </p:nvSpPr>
              <p:spPr>
                <a:xfrm>
                  <a:off x="3386" y="3293"/>
                  <a:ext cx="8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77" extrusionOk="0">
                      <a:moveTo>
                        <a:pt x="173" y="116"/>
                      </a:moveTo>
                      <a:lnTo>
                        <a:pt x="159" y="122"/>
                      </a:lnTo>
                      <a:lnTo>
                        <a:pt x="147" y="126"/>
                      </a:lnTo>
                      <a:lnTo>
                        <a:pt x="137" y="131"/>
                      </a:lnTo>
                      <a:lnTo>
                        <a:pt x="127" y="135"/>
                      </a:lnTo>
                      <a:lnTo>
                        <a:pt x="114" y="141"/>
                      </a:lnTo>
                      <a:lnTo>
                        <a:pt x="94" y="150"/>
                      </a:lnTo>
                      <a:lnTo>
                        <a:pt x="69" y="161"/>
                      </a:lnTo>
                      <a:lnTo>
                        <a:pt x="33" y="177"/>
                      </a:lnTo>
                      <a:lnTo>
                        <a:pt x="30" y="168"/>
                      </a:lnTo>
                      <a:lnTo>
                        <a:pt x="27" y="161"/>
                      </a:lnTo>
                      <a:lnTo>
                        <a:pt x="25" y="156"/>
                      </a:lnTo>
                      <a:lnTo>
                        <a:pt x="23" y="150"/>
                      </a:lnTo>
                      <a:lnTo>
                        <a:pt x="20" y="141"/>
                      </a:lnTo>
                      <a:lnTo>
                        <a:pt x="16" y="131"/>
                      </a:lnTo>
                      <a:lnTo>
                        <a:pt x="9" y="117"/>
                      </a:lnTo>
                      <a:lnTo>
                        <a:pt x="0" y="97"/>
                      </a:lnTo>
                      <a:lnTo>
                        <a:pt x="7" y="86"/>
                      </a:lnTo>
                      <a:lnTo>
                        <a:pt x="11" y="78"/>
                      </a:lnTo>
                      <a:lnTo>
                        <a:pt x="15" y="70"/>
                      </a:lnTo>
                      <a:lnTo>
                        <a:pt x="19" y="63"/>
                      </a:lnTo>
                      <a:lnTo>
                        <a:pt x="24" y="54"/>
                      </a:lnTo>
                      <a:lnTo>
                        <a:pt x="31" y="41"/>
                      </a:lnTo>
                      <a:lnTo>
                        <a:pt x="40" y="24"/>
                      </a:lnTo>
                      <a:lnTo>
                        <a:pt x="52" y="0"/>
                      </a:lnTo>
                      <a:lnTo>
                        <a:pt x="63" y="3"/>
                      </a:lnTo>
                      <a:lnTo>
                        <a:pt x="70" y="6"/>
                      </a:lnTo>
                      <a:lnTo>
                        <a:pt x="76" y="8"/>
                      </a:lnTo>
                      <a:lnTo>
                        <a:pt x="83" y="11"/>
                      </a:lnTo>
                      <a:lnTo>
                        <a:pt x="91" y="15"/>
                      </a:lnTo>
                      <a:lnTo>
                        <a:pt x="102" y="20"/>
                      </a:lnTo>
                      <a:lnTo>
                        <a:pt x="119" y="27"/>
                      </a:lnTo>
                      <a:lnTo>
                        <a:pt x="140" y="37"/>
                      </a:lnTo>
                      <a:lnTo>
                        <a:pt x="144" y="44"/>
                      </a:lnTo>
                      <a:lnTo>
                        <a:pt x="146" y="50"/>
                      </a:lnTo>
                      <a:lnTo>
                        <a:pt x="149" y="56"/>
                      </a:lnTo>
                      <a:lnTo>
                        <a:pt x="151" y="61"/>
                      </a:lnTo>
                      <a:lnTo>
                        <a:pt x="154" y="69"/>
                      </a:lnTo>
                      <a:lnTo>
                        <a:pt x="159" y="80"/>
                      </a:lnTo>
                      <a:lnTo>
                        <a:pt x="165" y="95"/>
                      </a:lnTo>
                      <a:lnTo>
                        <a:pt x="173" y="116"/>
                      </a:lnTo>
                      <a:close/>
                    </a:path>
                  </a:pathLst>
                </a:custGeom>
                <a:solidFill>
                  <a:srgbClr val="70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257;p10">
                  <a:extLst>
                    <a:ext uri="{FF2B5EF4-FFF2-40B4-BE49-F238E27FC236}">
                      <a16:creationId xmlns:a16="http://schemas.microsoft.com/office/drawing/2014/main" id="{E46145DC-AFED-5C4B-886E-758E9EF661E3}"/>
                    </a:ext>
                  </a:extLst>
                </p:cNvPr>
                <p:cNvSpPr/>
                <p:nvPr/>
              </p:nvSpPr>
              <p:spPr>
                <a:xfrm>
                  <a:off x="3387" y="3293"/>
                  <a:ext cx="6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75" extrusionOk="0">
                      <a:moveTo>
                        <a:pt x="142" y="126"/>
                      </a:moveTo>
                      <a:lnTo>
                        <a:pt x="131" y="131"/>
                      </a:lnTo>
                      <a:lnTo>
                        <a:pt x="122" y="135"/>
                      </a:lnTo>
                      <a:lnTo>
                        <a:pt x="115" y="137"/>
                      </a:lnTo>
                      <a:lnTo>
                        <a:pt x="107" y="141"/>
                      </a:lnTo>
                      <a:lnTo>
                        <a:pt x="96" y="145"/>
                      </a:lnTo>
                      <a:lnTo>
                        <a:pt x="81" y="152"/>
                      </a:lnTo>
                      <a:lnTo>
                        <a:pt x="61" y="161"/>
                      </a:lnTo>
                      <a:lnTo>
                        <a:pt x="32" y="175"/>
                      </a:lnTo>
                      <a:lnTo>
                        <a:pt x="29" y="165"/>
                      </a:lnTo>
                      <a:lnTo>
                        <a:pt x="26" y="159"/>
                      </a:lnTo>
                      <a:lnTo>
                        <a:pt x="24" y="153"/>
                      </a:lnTo>
                      <a:lnTo>
                        <a:pt x="22" y="146"/>
                      </a:lnTo>
                      <a:lnTo>
                        <a:pt x="19" y="139"/>
                      </a:lnTo>
                      <a:lnTo>
                        <a:pt x="15" y="128"/>
                      </a:lnTo>
                      <a:lnTo>
                        <a:pt x="8" y="114"/>
                      </a:lnTo>
                      <a:lnTo>
                        <a:pt x="0" y="95"/>
                      </a:lnTo>
                      <a:lnTo>
                        <a:pt x="5" y="84"/>
                      </a:lnTo>
                      <a:lnTo>
                        <a:pt x="9" y="76"/>
                      </a:lnTo>
                      <a:lnTo>
                        <a:pt x="12" y="68"/>
                      </a:lnTo>
                      <a:lnTo>
                        <a:pt x="16" y="61"/>
                      </a:lnTo>
                      <a:lnTo>
                        <a:pt x="20" y="53"/>
                      </a:lnTo>
                      <a:lnTo>
                        <a:pt x="26" y="40"/>
                      </a:lnTo>
                      <a:lnTo>
                        <a:pt x="34" y="23"/>
                      </a:lnTo>
                      <a:lnTo>
                        <a:pt x="45" y="0"/>
                      </a:lnTo>
                      <a:lnTo>
                        <a:pt x="53" y="4"/>
                      </a:lnTo>
                      <a:lnTo>
                        <a:pt x="59" y="8"/>
                      </a:lnTo>
                      <a:lnTo>
                        <a:pt x="63" y="11"/>
                      </a:lnTo>
                      <a:lnTo>
                        <a:pt x="68" y="15"/>
                      </a:lnTo>
                      <a:lnTo>
                        <a:pt x="74" y="19"/>
                      </a:lnTo>
                      <a:lnTo>
                        <a:pt x="83" y="25"/>
                      </a:lnTo>
                      <a:lnTo>
                        <a:pt x="94" y="34"/>
                      </a:lnTo>
                      <a:lnTo>
                        <a:pt x="111" y="46"/>
                      </a:lnTo>
                      <a:lnTo>
                        <a:pt x="115" y="55"/>
                      </a:lnTo>
                      <a:lnTo>
                        <a:pt x="117" y="60"/>
                      </a:lnTo>
                      <a:lnTo>
                        <a:pt x="120" y="65"/>
                      </a:lnTo>
                      <a:lnTo>
                        <a:pt x="122" y="71"/>
                      </a:lnTo>
                      <a:lnTo>
                        <a:pt x="125" y="79"/>
                      </a:lnTo>
                      <a:lnTo>
                        <a:pt x="129" y="89"/>
                      </a:lnTo>
                      <a:lnTo>
                        <a:pt x="135" y="105"/>
                      </a:lnTo>
                      <a:lnTo>
                        <a:pt x="142" y="126"/>
                      </a:lnTo>
                      <a:close/>
                    </a:path>
                  </a:pathLst>
                </a:custGeom>
                <a:solidFill>
                  <a:srgbClr val="8C94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258;p10">
                  <a:extLst>
                    <a:ext uri="{FF2B5EF4-FFF2-40B4-BE49-F238E27FC236}">
                      <a16:creationId xmlns:a16="http://schemas.microsoft.com/office/drawing/2014/main" id="{D27F7179-B8CE-3340-BFF9-C529E77DB57D}"/>
                    </a:ext>
                  </a:extLst>
                </p:cNvPr>
                <p:cNvSpPr/>
                <p:nvPr/>
              </p:nvSpPr>
              <p:spPr>
                <a:xfrm>
                  <a:off x="3387" y="3293"/>
                  <a:ext cx="5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72" extrusionOk="0">
                      <a:moveTo>
                        <a:pt x="116" y="136"/>
                      </a:moveTo>
                      <a:lnTo>
                        <a:pt x="107" y="139"/>
                      </a:lnTo>
                      <a:lnTo>
                        <a:pt x="101" y="141"/>
                      </a:lnTo>
                      <a:lnTo>
                        <a:pt x="95" y="144"/>
                      </a:lnTo>
                      <a:lnTo>
                        <a:pt x="88" y="146"/>
                      </a:lnTo>
                      <a:lnTo>
                        <a:pt x="80" y="150"/>
                      </a:lnTo>
                      <a:lnTo>
                        <a:pt x="69" y="155"/>
                      </a:lnTo>
                      <a:lnTo>
                        <a:pt x="54" y="162"/>
                      </a:lnTo>
                      <a:lnTo>
                        <a:pt x="32" y="172"/>
                      </a:lnTo>
                      <a:lnTo>
                        <a:pt x="29" y="163"/>
                      </a:lnTo>
                      <a:lnTo>
                        <a:pt x="26" y="156"/>
                      </a:lnTo>
                      <a:lnTo>
                        <a:pt x="24" y="151"/>
                      </a:lnTo>
                      <a:lnTo>
                        <a:pt x="22" y="144"/>
                      </a:lnTo>
                      <a:lnTo>
                        <a:pt x="19" y="136"/>
                      </a:lnTo>
                      <a:lnTo>
                        <a:pt x="15" y="126"/>
                      </a:lnTo>
                      <a:lnTo>
                        <a:pt x="8" y="112"/>
                      </a:lnTo>
                      <a:lnTo>
                        <a:pt x="0" y="93"/>
                      </a:lnTo>
                      <a:lnTo>
                        <a:pt x="5" y="82"/>
                      </a:lnTo>
                      <a:lnTo>
                        <a:pt x="8" y="74"/>
                      </a:lnTo>
                      <a:lnTo>
                        <a:pt x="11" y="67"/>
                      </a:lnTo>
                      <a:lnTo>
                        <a:pt x="14" y="60"/>
                      </a:lnTo>
                      <a:lnTo>
                        <a:pt x="18" y="51"/>
                      </a:lnTo>
                      <a:lnTo>
                        <a:pt x="23" y="39"/>
                      </a:lnTo>
                      <a:lnTo>
                        <a:pt x="31" y="22"/>
                      </a:lnTo>
                      <a:lnTo>
                        <a:pt x="40" y="0"/>
                      </a:lnTo>
                      <a:lnTo>
                        <a:pt x="46" y="5"/>
                      </a:lnTo>
                      <a:lnTo>
                        <a:pt x="50" y="9"/>
                      </a:lnTo>
                      <a:lnTo>
                        <a:pt x="53" y="14"/>
                      </a:lnTo>
                      <a:lnTo>
                        <a:pt x="56" y="18"/>
                      </a:lnTo>
                      <a:lnTo>
                        <a:pt x="60" y="23"/>
                      </a:lnTo>
                      <a:lnTo>
                        <a:pt x="65" y="30"/>
                      </a:lnTo>
                      <a:lnTo>
                        <a:pt x="73" y="41"/>
                      </a:lnTo>
                      <a:lnTo>
                        <a:pt x="83" y="56"/>
                      </a:lnTo>
                      <a:lnTo>
                        <a:pt x="87" y="64"/>
                      </a:lnTo>
                      <a:lnTo>
                        <a:pt x="89" y="69"/>
                      </a:lnTo>
                      <a:lnTo>
                        <a:pt x="92" y="75"/>
                      </a:lnTo>
                      <a:lnTo>
                        <a:pt x="95" y="81"/>
                      </a:lnTo>
                      <a:lnTo>
                        <a:pt x="98" y="88"/>
                      </a:lnTo>
                      <a:lnTo>
                        <a:pt x="102" y="99"/>
                      </a:lnTo>
                      <a:lnTo>
                        <a:pt x="108" y="115"/>
                      </a:lnTo>
                      <a:lnTo>
                        <a:pt x="116" y="136"/>
                      </a:lnTo>
                      <a:close/>
                    </a:path>
                  </a:pathLst>
                </a:custGeom>
                <a:solidFill>
                  <a:srgbClr val="A8B0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259;p10">
                  <a:extLst>
                    <a:ext uri="{FF2B5EF4-FFF2-40B4-BE49-F238E27FC236}">
                      <a16:creationId xmlns:a16="http://schemas.microsoft.com/office/drawing/2014/main" id="{07ED9E12-27B8-B249-A110-B246621C99D3}"/>
                    </a:ext>
                  </a:extLst>
                </p:cNvPr>
                <p:cNvSpPr/>
                <p:nvPr/>
              </p:nvSpPr>
              <p:spPr>
                <a:xfrm>
                  <a:off x="3387" y="3293"/>
                  <a:ext cx="4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170" extrusionOk="0">
                      <a:moveTo>
                        <a:pt x="88" y="145"/>
                      </a:moveTo>
                      <a:lnTo>
                        <a:pt x="81" y="147"/>
                      </a:lnTo>
                      <a:lnTo>
                        <a:pt x="77" y="150"/>
                      </a:lnTo>
                      <a:lnTo>
                        <a:pt x="73" y="151"/>
                      </a:lnTo>
                      <a:lnTo>
                        <a:pt x="69" y="153"/>
                      </a:lnTo>
                      <a:lnTo>
                        <a:pt x="64" y="155"/>
                      </a:lnTo>
                      <a:lnTo>
                        <a:pt x="57" y="158"/>
                      </a:lnTo>
                      <a:lnTo>
                        <a:pt x="47" y="163"/>
                      </a:lnTo>
                      <a:lnTo>
                        <a:pt x="32" y="170"/>
                      </a:lnTo>
                      <a:lnTo>
                        <a:pt x="29" y="161"/>
                      </a:lnTo>
                      <a:lnTo>
                        <a:pt x="26" y="154"/>
                      </a:lnTo>
                      <a:lnTo>
                        <a:pt x="24" y="148"/>
                      </a:lnTo>
                      <a:lnTo>
                        <a:pt x="22" y="142"/>
                      </a:lnTo>
                      <a:lnTo>
                        <a:pt x="19" y="134"/>
                      </a:lnTo>
                      <a:lnTo>
                        <a:pt x="15" y="123"/>
                      </a:lnTo>
                      <a:lnTo>
                        <a:pt x="8" y="109"/>
                      </a:lnTo>
                      <a:lnTo>
                        <a:pt x="0" y="89"/>
                      </a:lnTo>
                      <a:lnTo>
                        <a:pt x="4" y="79"/>
                      </a:lnTo>
                      <a:lnTo>
                        <a:pt x="7" y="71"/>
                      </a:lnTo>
                      <a:lnTo>
                        <a:pt x="9" y="65"/>
                      </a:lnTo>
                      <a:lnTo>
                        <a:pt x="12" y="58"/>
                      </a:lnTo>
                      <a:lnTo>
                        <a:pt x="15" y="49"/>
                      </a:lnTo>
                      <a:lnTo>
                        <a:pt x="19" y="38"/>
                      </a:lnTo>
                      <a:lnTo>
                        <a:pt x="26" y="22"/>
                      </a:lnTo>
                      <a:lnTo>
                        <a:pt x="34" y="0"/>
                      </a:lnTo>
                      <a:lnTo>
                        <a:pt x="40" y="11"/>
                      </a:lnTo>
                      <a:lnTo>
                        <a:pt x="43" y="21"/>
                      </a:lnTo>
                      <a:lnTo>
                        <a:pt x="47" y="36"/>
                      </a:lnTo>
                      <a:lnTo>
                        <a:pt x="55" y="65"/>
                      </a:lnTo>
                      <a:lnTo>
                        <a:pt x="59" y="74"/>
                      </a:lnTo>
                      <a:lnTo>
                        <a:pt x="61" y="79"/>
                      </a:lnTo>
                      <a:lnTo>
                        <a:pt x="64" y="84"/>
                      </a:lnTo>
                      <a:lnTo>
                        <a:pt x="66" y="90"/>
                      </a:lnTo>
                      <a:lnTo>
                        <a:pt x="69" y="98"/>
                      </a:lnTo>
                      <a:lnTo>
                        <a:pt x="73" y="108"/>
                      </a:lnTo>
                      <a:lnTo>
                        <a:pt x="79" y="124"/>
                      </a:lnTo>
                      <a:lnTo>
                        <a:pt x="88" y="145"/>
                      </a:lnTo>
                      <a:close/>
                    </a:path>
                  </a:pathLst>
                </a:custGeom>
                <a:solidFill>
                  <a:srgbClr val="C4CC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260;p10">
                  <a:extLst>
                    <a:ext uri="{FF2B5EF4-FFF2-40B4-BE49-F238E27FC236}">
                      <a16:creationId xmlns:a16="http://schemas.microsoft.com/office/drawing/2014/main" id="{44E4A750-17A9-2147-B925-7C12F8350AB3}"/>
                    </a:ext>
                  </a:extLst>
                </p:cNvPr>
                <p:cNvSpPr/>
                <p:nvPr/>
              </p:nvSpPr>
              <p:spPr>
                <a:xfrm>
                  <a:off x="3388" y="3293"/>
                  <a:ext cx="2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" h="167" extrusionOk="0">
                      <a:moveTo>
                        <a:pt x="59" y="155"/>
                      </a:moveTo>
                      <a:lnTo>
                        <a:pt x="33" y="167"/>
                      </a:lnTo>
                      <a:lnTo>
                        <a:pt x="0" y="87"/>
                      </a:lnTo>
                      <a:lnTo>
                        <a:pt x="29" y="0"/>
                      </a:lnTo>
                      <a:lnTo>
                        <a:pt x="26" y="76"/>
                      </a:lnTo>
                      <a:lnTo>
                        <a:pt x="59" y="155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261;p10">
                  <a:extLst>
                    <a:ext uri="{FF2B5EF4-FFF2-40B4-BE49-F238E27FC236}">
                      <a16:creationId xmlns:a16="http://schemas.microsoft.com/office/drawing/2014/main" id="{EACBB78C-A935-2841-9FA6-F9D7C320A626}"/>
                    </a:ext>
                  </a:extLst>
                </p:cNvPr>
                <p:cNvSpPr/>
                <p:nvPr/>
              </p:nvSpPr>
              <p:spPr>
                <a:xfrm>
                  <a:off x="3386" y="3294"/>
                  <a:ext cx="8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81" extrusionOk="0">
                      <a:moveTo>
                        <a:pt x="170" y="4"/>
                      </a:moveTo>
                      <a:lnTo>
                        <a:pt x="168" y="0"/>
                      </a:lnTo>
                      <a:lnTo>
                        <a:pt x="0" y="73"/>
                      </a:lnTo>
                      <a:lnTo>
                        <a:pt x="4" y="81"/>
                      </a:lnTo>
                      <a:lnTo>
                        <a:pt x="172" y="8"/>
                      </a:lnTo>
                      <a:lnTo>
                        <a:pt x="170" y="4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262;p10">
                  <a:extLst>
                    <a:ext uri="{FF2B5EF4-FFF2-40B4-BE49-F238E27FC236}">
                      <a16:creationId xmlns:a16="http://schemas.microsoft.com/office/drawing/2014/main" id="{F82B641E-00CD-B64C-9F04-71EEA480DE51}"/>
                    </a:ext>
                  </a:extLst>
                </p:cNvPr>
                <p:cNvSpPr/>
                <p:nvPr/>
              </p:nvSpPr>
              <p:spPr>
                <a:xfrm>
                  <a:off x="3432" y="3432"/>
                  <a:ext cx="10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03" extrusionOk="0">
                      <a:moveTo>
                        <a:pt x="216" y="12"/>
                      </a:moveTo>
                      <a:lnTo>
                        <a:pt x="4" y="103"/>
                      </a:lnTo>
                      <a:lnTo>
                        <a:pt x="0" y="93"/>
                      </a:lnTo>
                      <a:lnTo>
                        <a:pt x="211" y="0"/>
                      </a:lnTo>
                      <a:lnTo>
                        <a:pt x="216" y="12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263;p10">
                  <a:extLst>
                    <a:ext uri="{FF2B5EF4-FFF2-40B4-BE49-F238E27FC236}">
                      <a16:creationId xmlns:a16="http://schemas.microsoft.com/office/drawing/2014/main" id="{1CCF99B5-425B-8E4A-80C3-306241583499}"/>
                    </a:ext>
                  </a:extLst>
                </p:cNvPr>
                <p:cNvSpPr/>
                <p:nvPr/>
              </p:nvSpPr>
              <p:spPr>
                <a:xfrm>
                  <a:off x="3432" y="3433"/>
                  <a:ext cx="1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98" extrusionOk="0">
                      <a:moveTo>
                        <a:pt x="207" y="296"/>
                      </a:moveTo>
                      <a:lnTo>
                        <a:pt x="219" y="286"/>
                      </a:lnTo>
                      <a:lnTo>
                        <a:pt x="232" y="267"/>
                      </a:lnTo>
                      <a:lnTo>
                        <a:pt x="242" y="241"/>
                      </a:lnTo>
                      <a:lnTo>
                        <a:pt x="248" y="206"/>
                      </a:lnTo>
                      <a:lnTo>
                        <a:pt x="250" y="165"/>
                      </a:lnTo>
                      <a:lnTo>
                        <a:pt x="245" y="116"/>
                      </a:lnTo>
                      <a:lnTo>
                        <a:pt x="233" y="62"/>
                      </a:lnTo>
                      <a:lnTo>
                        <a:pt x="211" y="0"/>
                      </a:lnTo>
                      <a:lnTo>
                        <a:pt x="198" y="6"/>
                      </a:lnTo>
                      <a:lnTo>
                        <a:pt x="185" y="12"/>
                      </a:lnTo>
                      <a:lnTo>
                        <a:pt x="171" y="17"/>
                      </a:lnTo>
                      <a:lnTo>
                        <a:pt x="158" y="24"/>
                      </a:lnTo>
                      <a:lnTo>
                        <a:pt x="145" y="29"/>
                      </a:lnTo>
                      <a:lnTo>
                        <a:pt x="132" y="35"/>
                      </a:lnTo>
                      <a:lnTo>
                        <a:pt x="118" y="41"/>
                      </a:lnTo>
                      <a:lnTo>
                        <a:pt x="106" y="46"/>
                      </a:lnTo>
                      <a:lnTo>
                        <a:pt x="93" y="52"/>
                      </a:lnTo>
                      <a:lnTo>
                        <a:pt x="80" y="57"/>
                      </a:lnTo>
                      <a:lnTo>
                        <a:pt x="66" y="64"/>
                      </a:lnTo>
                      <a:lnTo>
                        <a:pt x="53" y="69"/>
                      </a:lnTo>
                      <a:lnTo>
                        <a:pt x="40" y="75"/>
                      </a:lnTo>
                      <a:lnTo>
                        <a:pt x="27" y="81"/>
                      </a:lnTo>
                      <a:lnTo>
                        <a:pt x="13" y="87"/>
                      </a:lnTo>
                      <a:lnTo>
                        <a:pt x="0" y="92"/>
                      </a:lnTo>
                      <a:lnTo>
                        <a:pt x="13" y="123"/>
                      </a:lnTo>
                      <a:lnTo>
                        <a:pt x="28" y="150"/>
                      </a:lnTo>
                      <a:lnTo>
                        <a:pt x="42" y="175"/>
                      </a:lnTo>
                      <a:lnTo>
                        <a:pt x="57" y="198"/>
                      </a:lnTo>
                      <a:lnTo>
                        <a:pt x="73" y="218"/>
                      </a:lnTo>
                      <a:lnTo>
                        <a:pt x="87" y="236"/>
                      </a:lnTo>
                      <a:lnTo>
                        <a:pt x="102" y="250"/>
                      </a:lnTo>
                      <a:lnTo>
                        <a:pt x="117" y="263"/>
                      </a:lnTo>
                      <a:lnTo>
                        <a:pt x="132" y="274"/>
                      </a:lnTo>
                      <a:lnTo>
                        <a:pt x="145" y="283"/>
                      </a:lnTo>
                      <a:lnTo>
                        <a:pt x="158" y="289"/>
                      </a:lnTo>
                      <a:lnTo>
                        <a:pt x="170" y="294"/>
                      </a:lnTo>
                      <a:lnTo>
                        <a:pt x="182" y="297"/>
                      </a:lnTo>
                      <a:lnTo>
                        <a:pt x="192" y="298"/>
                      </a:lnTo>
                      <a:lnTo>
                        <a:pt x="200" y="298"/>
                      </a:lnTo>
                      <a:lnTo>
                        <a:pt x="207" y="296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264;p10">
                  <a:extLst>
                    <a:ext uri="{FF2B5EF4-FFF2-40B4-BE49-F238E27FC236}">
                      <a16:creationId xmlns:a16="http://schemas.microsoft.com/office/drawing/2014/main" id="{FD1E8546-0547-D044-9ABC-D19FF65AC298}"/>
                    </a:ext>
                  </a:extLst>
                </p:cNvPr>
                <p:cNvSpPr/>
                <p:nvPr/>
              </p:nvSpPr>
              <p:spPr>
                <a:xfrm>
                  <a:off x="3432" y="3433"/>
                  <a:ext cx="10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287" extrusionOk="0">
                      <a:moveTo>
                        <a:pt x="199" y="285"/>
                      </a:moveTo>
                      <a:lnTo>
                        <a:pt x="209" y="276"/>
                      </a:lnTo>
                      <a:lnTo>
                        <a:pt x="217" y="259"/>
                      </a:lnTo>
                      <a:lnTo>
                        <a:pt x="224" y="234"/>
                      </a:lnTo>
                      <a:lnTo>
                        <a:pt x="226" y="202"/>
                      </a:lnTo>
                      <a:lnTo>
                        <a:pt x="223" y="162"/>
                      </a:lnTo>
                      <a:lnTo>
                        <a:pt x="214" y="115"/>
                      </a:lnTo>
                      <a:lnTo>
                        <a:pt x="200" y="61"/>
                      </a:lnTo>
                      <a:lnTo>
                        <a:pt x="178" y="0"/>
                      </a:lnTo>
                      <a:lnTo>
                        <a:pt x="166" y="5"/>
                      </a:lnTo>
                      <a:lnTo>
                        <a:pt x="155" y="10"/>
                      </a:lnTo>
                      <a:lnTo>
                        <a:pt x="144" y="15"/>
                      </a:lnTo>
                      <a:lnTo>
                        <a:pt x="134" y="20"/>
                      </a:lnTo>
                      <a:lnTo>
                        <a:pt x="123" y="24"/>
                      </a:lnTo>
                      <a:lnTo>
                        <a:pt x="111" y="30"/>
                      </a:lnTo>
                      <a:lnTo>
                        <a:pt x="100" y="34"/>
                      </a:lnTo>
                      <a:lnTo>
                        <a:pt x="89" y="39"/>
                      </a:lnTo>
                      <a:lnTo>
                        <a:pt x="78" y="44"/>
                      </a:lnTo>
                      <a:lnTo>
                        <a:pt x="67" y="49"/>
                      </a:lnTo>
                      <a:lnTo>
                        <a:pt x="55" y="54"/>
                      </a:lnTo>
                      <a:lnTo>
                        <a:pt x="45" y="58"/>
                      </a:lnTo>
                      <a:lnTo>
                        <a:pt x="34" y="63"/>
                      </a:lnTo>
                      <a:lnTo>
                        <a:pt x="23" y="69"/>
                      </a:lnTo>
                      <a:lnTo>
                        <a:pt x="11" y="73"/>
                      </a:lnTo>
                      <a:lnTo>
                        <a:pt x="0" y="78"/>
                      </a:lnTo>
                      <a:lnTo>
                        <a:pt x="13" y="109"/>
                      </a:lnTo>
                      <a:lnTo>
                        <a:pt x="28" y="136"/>
                      </a:lnTo>
                      <a:lnTo>
                        <a:pt x="42" y="161"/>
                      </a:lnTo>
                      <a:lnTo>
                        <a:pt x="56" y="184"/>
                      </a:lnTo>
                      <a:lnTo>
                        <a:pt x="72" y="204"/>
                      </a:lnTo>
                      <a:lnTo>
                        <a:pt x="86" y="221"/>
                      </a:lnTo>
                      <a:lnTo>
                        <a:pt x="101" y="236"/>
                      </a:lnTo>
                      <a:lnTo>
                        <a:pt x="115" y="250"/>
                      </a:lnTo>
                      <a:lnTo>
                        <a:pt x="129" y="260"/>
                      </a:lnTo>
                      <a:lnTo>
                        <a:pt x="142" y="270"/>
                      </a:lnTo>
                      <a:lnTo>
                        <a:pt x="155" y="276"/>
                      </a:lnTo>
                      <a:lnTo>
                        <a:pt x="166" y="282"/>
                      </a:lnTo>
                      <a:lnTo>
                        <a:pt x="177" y="285"/>
                      </a:lnTo>
                      <a:lnTo>
                        <a:pt x="186" y="287"/>
                      </a:lnTo>
                      <a:lnTo>
                        <a:pt x="193" y="287"/>
                      </a:lnTo>
                      <a:lnTo>
                        <a:pt x="199" y="285"/>
                      </a:lnTo>
                      <a:close/>
                    </a:path>
                  </a:pathLst>
                </a:custGeom>
                <a:solidFill>
                  <a:srgbClr val="2B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265;p10">
                  <a:extLst>
                    <a:ext uri="{FF2B5EF4-FFF2-40B4-BE49-F238E27FC236}">
                      <a16:creationId xmlns:a16="http://schemas.microsoft.com/office/drawing/2014/main" id="{107D2821-C9CC-7843-9768-AC16FDF0C79D}"/>
                    </a:ext>
                  </a:extLst>
                </p:cNvPr>
                <p:cNvSpPr/>
                <p:nvPr/>
              </p:nvSpPr>
              <p:spPr>
                <a:xfrm>
                  <a:off x="3433" y="3434"/>
                  <a:ext cx="9" cy="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74" extrusionOk="0">
                      <a:moveTo>
                        <a:pt x="189" y="273"/>
                      </a:moveTo>
                      <a:lnTo>
                        <a:pt x="196" y="265"/>
                      </a:lnTo>
                      <a:lnTo>
                        <a:pt x="201" y="251"/>
                      </a:lnTo>
                      <a:lnTo>
                        <a:pt x="202" y="227"/>
                      </a:lnTo>
                      <a:lnTo>
                        <a:pt x="200" y="197"/>
                      </a:lnTo>
                      <a:lnTo>
                        <a:pt x="193" y="159"/>
                      </a:lnTo>
                      <a:lnTo>
                        <a:pt x="182" y="114"/>
                      </a:lnTo>
                      <a:lnTo>
                        <a:pt x="165" y="60"/>
                      </a:lnTo>
                      <a:lnTo>
                        <a:pt x="142" y="0"/>
                      </a:lnTo>
                      <a:lnTo>
                        <a:pt x="125" y="7"/>
                      </a:lnTo>
                      <a:lnTo>
                        <a:pt x="107" y="14"/>
                      </a:lnTo>
                      <a:lnTo>
                        <a:pt x="89" y="23"/>
                      </a:lnTo>
                      <a:lnTo>
                        <a:pt x="72" y="30"/>
                      </a:lnTo>
                      <a:lnTo>
                        <a:pt x="53" y="39"/>
                      </a:lnTo>
                      <a:lnTo>
                        <a:pt x="36" y="46"/>
                      </a:lnTo>
                      <a:lnTo>
                        <a:pt x="18" y="54"/>
                      </a:lnTo>
                      <a:lnTo>
                        <a:pt x="0" y="62"/>
                      </a:lnTo>
                      <a:lnTo>
                        <a:pt x="14" y="92"/>
                      </a:lnTo>
                      <a:lnTo>
                        <a:pt x="28" y="120"/>
                      </a:lnTo>
                      <a:lnTo>
                        <a:pt x="41" y="145"/>
                      </a:lnTo>
                      <a:lnTo>
                        <a:pt x="57" y="168"/>
                      </a:lnTo>
                      <a:lnTo>
                        <a:pt x="71" y="188"/>
                      </a:lnTo>
                      <a:lnTo>
                        <a:pt x="85" y="206"/>
                      </a:lnTo>
                      <a:lnTo>
                        <a:pt x="98" y="221"/>
                      </a:lnTo>
                      <a:lnTo>
                        <a:pt x="113" y="235"/>
                      </a:lnTo>
                      <a:lnTo>
                        <a:pt x="126" y="246"/>
                      </a:lnTo>
                      <a:lnTo>
                        <a:pt x="138" y="256"/>
                      </a:lnTo>
                      <a:lnTo>
                        <a:pt x="149" y="262"/>
                      </a:lnTo>
                      <a:lnTo>
                        <a:pt x="160" y="268"/>
                      </a:lnTo>
                      <a:lnTo>
                        <a:pt x="170" y="272"/>
                      </a:lnTo>
                      <a:lnTo>
                        <a:pt x="178" y="274"/>
                      </a:lnTo>
                      <a:lnTo>
                        <a:pt x="184" y="274"/>
                      </a:lnTo>
                      <a:lnTo>
                        <a:pt x="189" y="273"/>
                      </a:lnTo>
                      <a:close/>
                    </a:path>
                  </a:pathLst>
                </a:custGeom>
                <a:solidFill>
                  <a:srgbClr val="474F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266;p10">
                  <a:extLst>
                    <a:ext uri="{FF2B5EF4-FFF2-40B4-BE49-F238E27FC236}">
                      <a16:creationId xmlns:a16="http://schemas.microsoft.com/office/drawing/2014/main" id="{CF7326FF-D0F9-014E-ABE4-AA4F5AA97A71}"/>
                    </a:ext>
                  </a:extLst>
                </p:cNvPr>
                <p:cNvSpPr/>
                <p:nvPr/>
              </p:nvSpPr>
              <p:spPr>
                <a:xfrm>
                  <a:off x="3433" y="3435"/>
                  <a:ext cx="9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64" extrusionOk="0">
                      <a:moveTo>
                        <a:pt x="180" y="263"/>
                      </a:moveTo>
                      <a:lnTo>
                        <a:pt x="185" y="256"/>
                      </a:lnTo>
                      <a:lnTo>
                        <a:pt x="186" y="243"/>
                      </a:lnTo>
                      <a:lnTo>
                        <a:pt x="183" y="222"/>
                      </a:lnTo>
                      <a:lnTo>
                        <a:pt x="177" y="193"/>
                      </a:lnTo>
                      <a:lnTo>
                        <a:pt x="166" y="157"/>
                      </a:lnTo>
                      <a:lnTo>
                        <a:pt x="151" y="113"/>
                      </a:lnTo>
                      <a:lnTo>
                        <a:pt x="131" y="60"/>
                      </a:lnTo>
                      <a:lnTo>
                        <a:pt x="108" y="0"/>
                      </a:lnTo>
                      <a:lnTo>
                        <a:pt x="94" y="7"/>
                      </a:lnTo>
                      <a:lnTo>
                        <a:pt x="80" y="13"/>
                      </a:lnTo>
                      <a:lnTo>
                        <a:pt x="67" y="18"/>
                      </a:lnTo>
                      <a:lnTo>
                        <a:pt x="54" y="24"/>
                      </a:lnTo>
                      <a:lnTo>
                        <a:pt x="40" y="30"/>
                      </a:lnTo>
                      <a:lnTo>
                        <a:pt x="27" y="36"/>
                      </a:lnTo>
                      <a:lnTo>
                        <a:pt x="13" y="41"/>
                      </a:lnTo>
                      <a:lnTo>
                        <a:pt x="0" y="48"/>
                      </a:lnTo>
                      <a:lnTo>
                        <a:pt x="13" y="78"/>
                      </a:lnTo>
                      <a:lnTo>
                        <a:pt x="26" y="106"/>
                      </a:lnTo>
                      <a:lnTo>
                        <a:pt x="40" y="131"/>
                      </a:lnTo>
                      <a:lnTo>
                        <a:pt x="55" y="154"/>
                      </a:lnTo>
                      <a:lnTo>
                        <a:pt x="69" y="174"/>
                      </a:lnTo>
                      <a:lnTo>
                        <a:pt x="83" y="192"/>
                      </a:lnTo>
                      <a:lnTo>
                        <a:pt x="96" y="208"/>
                      </a:lnTo>
                      <a:lnTo>
                        <a:pt x="110" y="222"/>
                      </a:lnTo>
                      <a:lnTo>
                        <a:pt x="122" y="233"/>
                      </a:lnTo>
                      <a:lnTo>
                        <a:pt x="134" y="243"/>
                      </a:lnTo>
                      <a:lnTo>
                        <a:pt x="145" y="250"/>
                      </a:lnTo>
                      <a:lnTo>
                        <a:pt x="155" y="256"/>
                      </a:lnTo>
                      <a:lnTo>
                        <a:pt x="164" y="261"/>
                      </a:lnTo>
                      <a:lnTo>
                        <a:pt x="171" y="263"/>
                      </a:lnTo>
                      <a:lnTo>
                        <a:pt x="176" y="264"/>
                      </a:lnTo>
                      <a:lnTo>
                        <a:pt x="180" y="263"/>
                      </a:lnTo>
                      <a:close/>
                    </a:path>
                  </a:pathLst>
                </a:custGeom>
                <a:solidFill>
                  <a:srgbClr val="61666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267;p10">
                  <a:extLst>
                    <a:ext uri="{FF2B5EF4-FFF2-40B4-BE49-F238E27FC236}">
                      <a16:creationId xmlns:a16="http://schemas.microsoft.com/office/drawing/2014/main" id="{A8CEC08B-F644-B042-8737-44C366AAEB62}"/>
                    </a:ext>
                  </a:extLst>
                </p:cNvPr>
                <p:cNvSpPr/>
                <p:nvPr/>
              </p:nvSpPr>
              <p:spPr>
                <a:xfrm>
                  <a:off x="3433" y="3435"/>
                  <a:ext cx="8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251" extrusionOk="0">
                      <a:moveTo>
                        <a:pt x="171" y="251"/>
                      </a:moveTo>
                      <a:lnTo>
                        <a:pt x="173" y="245"/>
                      </a:lnTo>
                      <a:lnTo>
                        <a:pt x="170" y="233"/>
                      </a:lnTo>
                      <a:lnTo>
                        <a:pt x="164" y="214"/>
                      </a:lnTo>
                      <a:lnTo>
                        <a:pt x="153" y="187"/>
                      </a:lnTo>
                      <a:lnTo>
                        <a:pt x="137" y="153"/>
                      </a:lnTo>
                      <a:lnTo>
                        <a:pt x="119" y="110"/>
                      </a:lnTo>
                      <a:lnTo>
                        <a:pt x="97" y="60"/>
                      </a:lnTo>
                      <a:lnTo>
                        <a:pt x="72" y="0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5" y="11"/>
                      </a:lnTo>
                      <a:lnTo>
                        <a:pt x="36" y="16"/>
                      </a:lnTo>
                      <a:lnTo>
                        <a:pt x="27" y="20"/>
                      </a:lnTo>
                      <a:lnTo>
                        <a:pt x="18" y="23"/>
                      </a:lnTo>
                      <a:lnTo>
                        <a:pt x="9" y="27"/>
                      </a:lnTo>
                      <a:lnTo>
                        <a:pt x="0" y="31"/>
                      </a:lnTo>
                      <a:lnTo>
                        <a:pt x="13" y="62"/>
                      </a:lnTo>
                      <a:lnTo>
                        <a:pt x="26" y="89"/>
                      </a:lnTo>
                      <a:lnTo>
                        <a:pt x="41" y="115"/>
                      </a:lnTo>
                      <a:lnTo>
                        <a:pt x="54" y="138"/>
                      </a:lnTo>
                      <a:lnTo>
                        <a:pt x="68" y="159"/>
                      </a:lnTo>
                      <a:lnTo>
                        <a:pt x="81" y="177"/>
                      </a:lnTo>
                      <a:lnTo>
                        <a:pt x="95" y="193"/>
                      </a:lnTo>
                      <a:lnTo>
                        <a:pt x="107" y="206"/>
                      </a:lnTo>
                      <a:lnTo>
                        <a:pt x="119" y="218"/>
                      </a:lnTo>
                      <a:lnTo>
                        <a:pt x="130" y="229"/>
                      </a:lnTo>
                      <a:lnTo>
                        <a:pt x="141" y="236"/>
                      </a:lnTo>
                      <a:lnTo>
                        <a:pt x="150" y="242"/>
                      </a:lnTo>
                      <a:lnTo>
                        <a:pt x="157" y="246"/>
                      </a:lnTo>
                      <a:lnTo>
                        <a:pt x="163" y="250"/>
                      </a:lnTo>
                      <a:lnTo>
                        <a:pt x="168" y="251"/>
                      </a:lnTo>
                      <a:lnTo>
                        <a:pt x="171" y="251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268;p10">
                  <a:extLst>
                    <a:ext uri="{FF2B5EF4-FFF2-40B4-BE49-F238E27FC236}">
                      <a16:creationId xmlns:a16="http://schemas.microsoft.com/office/drawing/2014/main" id="{610436A5-3F73-7041-8781-FFA35061EF96}"/>
                    </a:ext>
                  </a:extLst>
                </p:cNvPr>
                <p:cNvSpPr/>
                <p:nvPr/>
              </p:nvSpPr>
              <p:spPr>
                <a:xfrm>
                  <a:off x="3434" y="3436"/>
                  <a:ext cx="7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240" extrusionOk="0">
                      <a:moveTo>
                        <a:pt x="163" y="240"/>
                      </a:moveTo>
                      <a:lnTo>
                        <a:pt x="162" y="235"/>
                      </a:lnTo>
                      <a:lnTo>
                        <a:pt x="156" y="225"/>
                      </a:lnTo>
                      <a:lnTo>
                        <a:pt x="145" y="208"/>
                      </a:lnTo>
                      <a:lnTo>
                        <a:pt x="129" y="183"/>
                      </a:lnTo>
                      <a:lnTo>
                        <a:pt x="110" y="150"/>
                      </a:lnTo>
                      <a:lnTo>
                        <a:pt x="89" y="110"/>
                      </a:lnTo>
                      <a:lnTo>
                        <a:pt x="64" y="59"/>
                      </a:lnTo>
                      <a:lnTo>
                        <a:pt x="39" y="0"/>
                      </a:lnTo>
                      <a:lnTo>
                        <a:pt x="34" y="2"/>
                      </a:lnTo>
                      <a:lnTo>
                        <a:pt x="28" y="5"/>
                      </a:lnTo>
                      <a:lnTo>
                        <a:pt x="24" y="7"/>
                      </a:lnTo>
                      <a:lnTo>
                        <a:pt x="19" y="9"/>
                      </a:lnTo>
                      <a:lnTo>
                        <a:pt x="14" y="11"/>
                      </a:lnTo>
                      <a:lnTo>
                        <a:pt x="10" y="13"/>
                      </a:lnTo>
                      <a:lnTo>
                        <a:pt x="5" y="15"/>
                      </a:lnTo>
                      <a:lnTo>
                        <a:pt x="0" y="17"/>
                      </a:lnTo>
                      <a:lnTo>
                        <a:pt x="13" y="48"/>
                      </a:lnTo>
                      <a:lnTo>
                        <a:pt x="26" y="75"/>
                      </a:lnTo>
                      <a:lnTo>
                        <a:pt x="41" y="102"/>
                      </a:lnTo>
                      <a:lnTo>
                        <a:pt x="54" y="124"/>
                      </a:lnTo>
                      <a:lnTo>
                        <a:pt x="68" y="145"/>
                      </a:lnTo>
                      <a:lnTo>
                        <a:pt x="82" y="163"/>
                      </a:lnTo>
                      <a:lnTo>
                        <a:pt x="94" y="180"/>
                      </a:lnTo>
                      <a:lnTo>
                        <a:pt x="106" y="193"/>
                      </a:lnTo>
                      <a:lnTo>
                        <a:pt x="117" y="205"/>
                      </a:lnTo>
                      <a:lnTo>
                        <a:pt x="127" y="215"/>
                      </a:lnTo>
                      <a:lnTo>
                        <a:pt x="138" y="224"/>
                      </a:lnTo>
                      <a:lnTo>
                        <a:pt x="146" y="230"/>
                      </a:lnTo>
                      <a:lnTo>
                        <a:pt x="152" y="234"/>
                      </a:lnTo>
                      <a:lnTo>
                        <a:pt x="158" y="238"/>
                      </a:lnTo>
                      <a:lnTo>
                        <a:pt x="161" y="240"/>
                      </a:lnTo>
                      <a:lnTo>
                        <a:pt x="163" y="240"/>
                      </a:lnTo>
                      <a:close/>
                    </a:path>
                  </a:pathLst>
                </a:custGeom>
                <a:solidFill>
                  <a:srgbClr val="91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269;p10">
                  <a:extLst>
                    <a:ext uri="{FF2B5EF4-FFF2-40B4-BE49-F238E27FC236}">
                      <a16:creationId xmlns:a16="http://schemas.microsoft.com/office/drawing/2014/main" id="{D8C2CCAA-B692-3C48-A278-715236A2F7AB}"/>
                    </a:ext>
                  </a:extLst>
                </p:cNvPr>
                <p:cNvSpPr/>
                <p:nvPr/>
              </p:nvSpPr>
              <p:spPr>
                <a:xfrm>
                  <a:off x="3441" y="3449"/>
                  <a:ext cx="2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9" extrusionOk="0">
                      <a:moveTo>
                        <a:pt x="13" y="0"/>
                      </a:moveTo>
                      <a:lnTo>
                        <a:pt x="44" y="76"/>
                      </a:lnTo>
                      <a:lnTo>
                        <a:pt x="48" y="92"/>
                      </a:lnTo>
                      <a:lnTo>
                        <a:pt x="46" y="99"/>
                      </a:lnTo>
                      <a:lnTo>
                        <a:pt x="39" y="96"/>
                      </a:lnTo>
                      <a:lnTo>
                        <a:pt x="31" y="83"/>
                      </a:lnTo>
                      <a:lnTo>
                        <a:pt x="0" y="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2B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9" name="Google Shape;270;p10">
                <a:extLst>
                  <a:ext uri="{FF2B5EF4-FFF2-40B4-BE49-F238E27FC236}">
                    <a16:creationId xmlns:a16="http://schemas.microsoft.com/office/drawing/2014/main" id="{C7D24DA9-6AA1-1848-AA22-90A40D91B3F2}"/>
                  </a:ext>
                </a:extLst>
              </p:cNvPr>
              <p:cNvGrpSpPr/>
              <p:nvPr/>
            </p:nvGrpSpPr>
            <p:grpSpPr>
              <a:xfrm>
                <a:off x="7504273" y="4181962"/>
                <a:ext cx="469914" cy="685845"/>
                <a:chOff x="3360" y="3024"/>
                <a:chExt cx="296" cy="432"/>
              </a:xfrm>
            </p:grpSpPr>
            <p:sp>
              <p:nvSpPr>
                <p:cNvPr id="120" name="Google Shape;271;p10">
                  <a:extLst>
                    <a:ext uri="{FF2B5EF4-FFF2-40B4-BE49-F238E27FC236}">
                      <a16:creationId xmlns:a16="http://schemas.microsoft.com/office/drawing/2014/main" id="{C9A1AE76-64F5-454F-99B5-87EDA024241C}"/>
                    </a:ext>
                  </a:extLst>
                </p:cNvPr>
                <p:cNvSpPr/>
                <p:nvPr/>
              </p:nvSpPr>
              <p:spPr>
                <a:xfrm>
                  <a:off x="3394" y="3298"/>
                  <a:ext cx="9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84" extrusionOk="0">
                      <a:moveTo>
                        <a:pt x="0" y="67"/>
                      </a:moveTo>
                      <a:lnTo>
                        <a:pt x="199" y="0"/>
                      </a:lnTo>
                      <a:lnTo>
                        <a:pt x="206" y="17"/>
                      </a:lnTo>
                      <a:lnTo>
                        <a:pt x="7" y="84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272;p10">
                  <a:extLst>
                    <a:ext uri="{FF2B5EF4-FFF2-40B4-BE49-F238E27FC236}">
                      <a16:creationId xmlns:a16="http://schemas.microsoft.com/office/drawing/2014/main" id="{ADF967CA-F227-BF4A-95C1-DFD5ADA9379E}"/>
                    </a:ext>
                  </a:extLst>
                </p:cNvPr>
                <p:cNvSpPr/>
                <p:nvPr/>
              </p:nvSpPr>
              <p:spPr>
                <a:xfrm>
                  <a:off x="3453" y="3450"/>
                  <a:ext cx="3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08" extrusionOk="0">
                      <a:moveTo>
                        <a:pt x="45" y="0"/>
                      </a:moveTo>
                      <a:lnTo>
                        <a:pt x="80" y="77"/>
                      </a:lnTo>
                      <a:lnTo>
                        <a:pt x="82" y="87"/>
                      </a:lnTo>
                      <a:lnTo>
                        <a:pt x="80" y="95"/>
                      </a:lnTo>
                      <a:lnTo>
                        <a:pt x="74" y="102"/>
                      </a:lnTo>
                      <a:lnTo>
                        <a:pt x="66" y="106"/>
                      </a:lnTo>
                      <a:lnTo>
                        <a:pt x="57" y="108"/>
                      </a:lnTo>
                      <a:lnTo>
                        <a:pt x="49" y="106"/>
                      </a:lnTo>
                      <a:lnTo>
                        <a:pt x="41" y="102"/>
                      </a:lnTo>
                      <a:lnTo>
                        <a:pt x="35" y="93"/>
                      </a:lnTo>
                      <a:lnTo>
                        <a:pt x="0" y="16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273;p10">
                  <a:extLst>
                    <a:ext uri="{FF2B5EF4-FFF2-40B4-BE49-F238E27FC236}">
                      <a16:creationId xmlns:a16="http://schemas.microsoft.com/office/drawing/2014/main" id="{103927AA-D320-FC43-A055-D4A14E7B6C32}"/>
                    </a:ext>
                  </a:extLst>
                </p:cNvPr>
                <p:cNvSpPr/>
                <p:nvPr/>
              </p:nvSpPr>
              <p:spPr>
                <a:xfrm>
                  <a:off x="3443" y="3433"/>
                  <a:ext cx="13" cy="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319" extrusionOk="0">
                      <a:moveTo>
                        <a:pt x="247" y="317"/>
                      </a:moveTo>
                      <a:lnTo>
                        <a:pt x="261" y="307"/>
                      </a:lnTo>
                      <a:lnTo>
                        <a:pt x="275" y="287"/>
                      </a:lnTo>
                      <a:lnTo>
                        <a:pt x="285" y="256"/>
                      </a:lnTo>
                      <a:lnTo>
                        <a:pt x="292" y="218"/>
                      </a:lnTo>
                      <a:lnTo>
                        <a:pt x="293" y="173"/>
                      </a:lnTo>
                      <a:lnTo>
                        <a:pt x="288" y="120"/>
                      </a:lnTo>
                      <a:lnTo>
                        <a:pt x="274" y="62"/>
                      </a:lnTo>
                      <a:lnTo>
                        <a:pt x="251" y="0"/>
                      </a:lnTo>
                      <a:lnTo>
                        <a:pt x="235" y="5"/>
                      </a:lnTo>
                      <a:lnTo>
                        <a:pt x="219" y="10"/>
                      </a:lnTo>
                      <a:lnTo>
                        <a:pt x="204" y="17"/>
                      </a:lnTo>
                      <a:lnTo>
                        <a:pt x="188" y="22"/>
                      </a:lnTo>
                      <a:lnTo>
                        <a:pt x="172" y="28"/>
                      </a:lnTo>
                      <a:lnTo>
                        <a:pt x="157" y="34"/>
                      </a:lnTo>
                      <a:lnTo>
                        <a:pt x="140" y="40"/>
                      </a:lnTo>
                      <a:lnTo>
                        <a:pt x="125" y="45"/>
                      </a:lnTo>
                      <a:lnTo>
                        <a:pt x="110" y="52"/>
                      </a:lnTo>
                      <a:lnTo>
                        <a:pt x="94" y="58"/>
                      </a:lnTo>
                      <a:lnTo>
                        <a:pt x="78" y="63"/>
                      </a:lnTo>
                      <a:lnTo>
                        <a:pt x="63" y="69"/>
                      </a:lnTo>
                      <a:lnTo>
                        <a:pt x="47" y="75"/>
                      </a:lnTo>
                      <a:lnTo>
                        <a:pt x="31" y="81"/>
                      </a:lnTo>
                      <a:lnTo>
                        <a:pt x="15" y="86"/>
                      </a:lnTo>
                      <a:lnTo>
                        <a:pt x="0" y="92"/>
                      </a:lnTo>
                      <a:lnTo>
                        <a:pt x="15" y="122"/>
                      </a:lnTo>
                      <a:lnTo>
                        <a:pt x="30" y="152"/>
                      </a:lnTo>
                      <a:lnTo>
                        <a:pt x="48" y="177"/>
                      </a:lnTo>
                      <a:lnTo>
                        <a:pt x="65" y="201"/>
                      </a:lnTo>
                      <a:lnTo>
                        <a:pt x="82" y="222"/>
                      </a:lnTo>
                      <a:lnTo>
                        <a:pt x="101" y="242"/>
                      </a:lnTo>
                      <a:lnTo>
                        <a:pt x="119" y="259"/>
                      </a:lnTo>
                      <a:lnTo>
                        <a:pt x="136" y="274"/>
                      </a:lnTo>
                      <a:lnTo>
                        <a:pt x="154" y="287"/>
                      </a:lnTo>
                      <a:lnTo>
                        <a:pt x="171" y="297"/>
                      </a:lnTo>
                      <a:lnTo>
                        <a:pt x="186" y="306"/>
                      </a:lnTo>
                      <a:lnTo>
                        <a:pt x="202" y="312"/>
                      </a:lnTo>
                      <a:lnTo>
                        <a:pt x="215" y="316"/>
                      </a:lnTo>
                      <a:lnTo>
                        <a:pt x="227" y="318"/>
                      </a:lnTo>
                      <a:lnTo>
                        <a:pt x="238" y="319"/>
                      </a:lnTo>
                      <a:lnTo>
                        <a:pt x="247" y="317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274;p10">
                  <a:extLst>
                    <a:ext uri="{FF2B5EF4-FFF2-40B4-BE49-F238E27FC236}">
                      <a16:creationId xmlns:a16="http://schemas.microsoft.com/office/drawing/2014/main" id="{1462188B-4B8F-B14B-AD64-68D48198E10D}"/>
                    </a:ext>
                  </a:extLst>
                </p:cNvPr>
                <p:cNvSpPr/>
                <p:nvPr/>
              </p:nvSpPr>
              <p:spPr>
                <a:xfrm>
                  <a:off x="3394" y="3299"/>
                  <a:ext cx="60" cy="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" h="2506" extrusionOk="0">
                      <a:moveTo>
                        <a:pt x="198" y="0"/>
                      </a:moveTo>
                      <a:lnTo>
                        <a:pt x="0" y="66"/>
                      </a:lnTo>
                      <a:lnTo>
                        <a:pt x="1064" y="2506"/>
                      </a:lnTo>
                      <a:lnTo>
                        <a:pt x="1314" y="2421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275;p10">
                  <a:extLst>
                    <a:ext uri="{FF2B5EF4-FFF2-40B4-BE49-F238E27FC236}">
                      <a16:creationId xmlns:a16="http://schemas.microsoft.com/office/drawing/2014/main" id="{FACCBFAF-83E2-4248-89AB-1601AE01EF00}"/>
                    </a:ext>
                  </a:extLst>
                </p:cNvPr>
                <p:cNvSpPr/>
                <p:nvPr/>
              </p:nvSpPr>
              <p:spPr>
                <a:xfrm>
                  <a:off x="3392" y="3292"/>
                  <a:ext cx="11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79" extrusionOk="0">
                      <a:moveTo>
                        <a:pt x="235" y="111"/>
                      </a:moveTo>
                      <a:lnTo>
                        <a:pt x="36" y="179"/>
                      </a:lnTo>
                      <a:lnTo>
                        <a:pt x="0" y="97"/>
                      </a:lnTo>
                      <a:lnTo>
                        <a:pt x="70" y="0"/>
                      </a:lnTo>
                      <a:lnTo>
                        <a:pt x="199" y="30"/>
                      </a:lnTo>
                      <a:lnTo>
                        <a:pt x="235" y="111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276;p10">
                  <a:extLst>
                    <a:ext uri="{FF2B5EF4-FFF2-40B4-BE49-F238E27FC236}">
                      <a16:creationId xmlns:a16="http://schemas.microsoft.com/office/drawing/2014/main" id="{2D1CA1C2-2C01-7541-BA04-ECA036CEB53E}"/>
                    </a:ext>
                  </a:extLst>
                </p:cNvPr>
                <p:cNvSpPr/>
                <p:nvPr/>
              </p:nvSpPr>
              <p:spPr>
                <a:xfrm>
                  <a:off x="3403" y="3103"/>
                  <a:ext cx="208" cy="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3641" extrusionOk="0">
                      <a:moveTo>
                        <a:pt x="0" y="1626"/>
                      </a:moveTo>
                      <a:lnTo>
                        <a:pt x="3650" y="0"/>
                      </a:lnTo>
                      <a:lnTo>
                        <a:pt x="4569" y="1998"/>
                      </a:lnTo>
                      <a:lnTo>
                        <a:pt x="873" y="3641"/>
                      </a:lnTo>
                      <a:lnTo>
                        <a:pt x="0" y="1626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277;p10">
                  <a:extLst>
                    <a:ext uri="{FF2B5EF4-FFF2-40B4-BE49-F238E27FC236}">
                      <a16:creationId xmlns:a16="http://schemas.microsoft.com/office/drawing/2014/main" id="{F9BAABE1-6FF3-6247-BCD3-5653E474BA89}"/>
                    </a:ext>
                  </a:extLst>
                </p:cNvPr>
                <p:cNvSpPr/>
                <p:nvPr/>
              </p:nvSpPr>
              <p:spPr>
                <a:xfrm>
                  <a:off x="3385" y="3045"/>
                  <a:ext cx="271" cy="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7" h="7066" extrusionOk="0">
                      <a:moveTo>
                        <a:pt x="2496" y="7056"/>
                      </a:moveTo>
                      <a:lnTo>
                        <a:pt x="5894" y="5433"/>
                      </a:lnTo>
                      <a:lnTo>
                        <a:pt x="5912" y="5421"/>
                      </a:lnTo>
                      <a:lnTo>
                        <a:pt x="5927" y="5407"/>
                      </a:lnTo>
                      <a:lnTo>
                        <a:pt x="5941" y="5389"/>
                      </a:lnTo>
                      <a:lnTo>
                        <a:pt x="5950" y="5369"/>
                      </a:lnTo>
                      <a:lnTo>
                        <a:pt x="5955" y="5348"/>
                      </a:lnTo>
                      <a:lnTo>
                        <a:pt x="5957" y="5325"/>
                      </a:lnTo>
                      <a:lnTo>
                        <a:pt x="5955" y="5303"/>
                      </a:lnTo>
                      <a:lnTo>
                        <a:pt x="5948" y="5282"/>
                      </a:lnTo>
                      <a:lnTo>
                        <a:pt x="3503" y="65"/>
                      </a:lnTo>
                      <a:lnTo>
                        <a:pt x="3492" y="47"/>
                      </a:lnTo>
                      <a:lnTo>
                        <a:pt x="3477" y="31"/>
                      </a:lnTo>
                      <a:lnTo>
                        <a:pt x="3460" y="18"/>
                      </a:lnTo>
                      <a:lnTo>
                        <a:pt x="3441" y="9"/>
                      </a:lnTo>
                      <a:lnTo>
                        <a:pt x="3420" y="3"/>
                      </a:lnTo>
                      <a:lnTo>
                        <a:pt x="3399" y="0"/>
                      </a:lnTo>
                      <a:lnTo>
                        <a:pt x="3377" y="3"/>
                      </a:lnTo>
                      <a:lnTo>
                        <a:pt x="3357" y="9"/>
                      </a:lnTo>
                      <a:lnTo>
                        <a:pt x="63" y="1487"/>
                      </a:lnTo>
                      <a:lnTo>
                        <a:pt x="45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3" y="1616"/>
                      </a:lnTo>
                      <a:lnTo>
                        <a:pt x="9" y="1637"/>
                      </a:lnTo>
                      <a:lnTo>
                        <a:pt x="2350" y="7000"/>
                      </a:lnTo>
                      <a:lnTo>
                        <a:pt x="2361" y="7018"/>
                      </a:lnTo>
                      <a:lnTo>
                        <a:pt x="2376" y="7034"/>
                      </a:lnTo>
                      <a:lnTo>
                        <a:pt x="2393" y="7048"/>
                      </a:lnTo>
                      <a:lnTo>
                        <a:pt x="2412" y="7057"/>
                      </a:lnTo>
                      <a:lnTo>
                        <a:pt x="2433" y="7064"/>
                      </a:lnTo>
                      <a:lnTo>
                        <a:pt x="2454" y="7066"/>
                      </a:lnTo>
                      <a:lnTo>
                        <a:pt x="2476" y="7064"/>
                      </a:lnTo>
                      <a:lnTo>
                        <a:pt x="2496" y="7056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278;p10">
                  <a:extLst>
                    <a:ext uri="{FF2B5EF4-FFF2-40B4-BE49-F238E27FC236}">
                      <a16:creationId xmlns:a16="http://schemas.microsoft.com/office/drawing/2014/main" id="{6D79099E-02CD-844A-9B0B-0275206DCCC3}"/>
                    </a:ext>
                  </a:extLst>
                </p:cNvPr>
                <p:cNvSpPr/>
                <p:nvPr/>
              </p:nvSpPr>
              <p:spPr>
                <a:xfrm>
                  <a:off x="3569" y="3096"/>
                  <a:ext cx="51" cy="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2180" extrusionOk="0">
                      <a:moveTo>
                        <a:pt x="917" y="2127"/>
                      </a:moveTo>
                      <a:lnTo>
                        <a:pt x="0" y="131"/>
                      </a:lnTo>
                      <a:lnTo>
                        <a:pt x="33" y="0"/>
                      </a:lnTo>
                      <a:lnTo>
                        <a:pt x="70" y="14"/>
                      </a:lnTo>
                      <a:lnTo>
                        <a:pt x="106" y="29"/>
                      </a:lnTo>
                      <a:lnTo>
                        <a:pt x="143" y="44"/>
                      </a:lnTo>
                      <a:lnTo>
                        <a:pt x="180" y="61"/>
                      </a:lnTo>
                      <a:lnTo>
                        <a:pt x="217" y="78"/>
                      </a:lnTo>
                      <a:lnTo>
                        <a:pt x="252" y="96"/>
                      </a:lnTo>
                      <a:lnTo>
                        <a:pt x="288" y="116"/>
                      </a:lnTo>
                      <a:lnTo>
                        <a:pt x="324" y="136"/>
                      </a:lnTo>
                      <a:lnTo>
                        <a:pt x="358" y="159"/>
                      </a:lnTo>
                      <a:lnTo>
                        <a:pt x="393" y="181"/>
                      </a:lnTo>
                      <a:lnTo>
                        <a:pt x="428" y="204"/>
                      </a:lnTo>
                      <a:lnTo>
                        <a:pt x="461" y="228"/>
                      </a:lnTo>
                      <a:lnTo>
                        <a:pt x="495" y="252"/>
                      </a:lnTo>
                      <a:lnTo>
                        <a:pt x="528" y="279"/>
                      </a:lnTo>
                      <a:lnTo>
                        <a:pt x="560" y="305"/>
                      </a:lnTo>
                      <a:lnTo>
                        <a:pt x="592" y="333"/>
                      </a:lnTo>
                      <a:lnTo>
                        <a:pt x="624" y="361"/>
                      </a:lnTo>
                      <a:lnTo>
                        <a:pt x="654" y="389"/>
                      </a:lnTo>
                      <a:lnTo>
                        <a:pt x="684" y="419"/>
                      </a:lnTo>
                      <a:lnTo>
                        <a:pt x="713" y="450"/>
                      </a:lnTo>
                      <a:lnTo>
                        <a:pt x="742" y="481"/>
                      </a:lnTo>
                      <a:lnTo>
                        <a:pt x="769" y="513"/>
                      </a:lnTo>
                      <a:lnTo>
                        <a:pt x="796" y="545"/>
                      </a:lnTo>
                      <a:lnTo>
                        <a:pt x="822" y="578"/>
                      </a:lnTo>
                      <a:lnTo>
                        <a:pt x="847" y="612"/>
                      </a:lnTo>
                      <a:lnTo>
                        <a:pt x="871" y="647"/>
                      </a:lnTo>
                      <a:lnTo>
                        <a:pt x="895" y="681"/>
                      </a:lnTo>
                      <a:lnTo>
                        <a:pt x="917" y="717"/>
                      </a:lnTo>
                      <a:lnTo>
                        <a:pt x="939" y="754"/>
                      </a:lnTo>
                      <a:lnTo>
                        <a:pt x="959" y="791"/>
                      </a:lnTo>
                      <a:lnTo>
                        <a:pt x="979" y="828"/>
                      </a:lnTo>
                      <a:lnTo>
                        <a:pt x="997" y="866"/>
                      </a:lnTo>
                      <a:lnTo>
                        <a:pt x="1026" y="938"/>
                      </a:lnTo>
                      <a:lnTo>
                        <a:pt x="1053" y="1015"/>
                      </a:lnTo>
                      <a:lnTo>
                        <a:pt x="1075" y="1096"/>
                      </a:lnTo>
                      <a:lnTo>
                        <a:pt x="1095" y="1180"/>
                      </a:lnTo>
                      <a:lnTo>
                        <a:pt x="1110" y="1267"/>
                      </a:lnTo>
                      <a:lnTo>
                        <a:pt x="1121" y="1356"/>
                      </a:lnTo>
                      <a:lnTo>
                        <a:pt x="1130" y="1446"/>
                      </a:lnTo>
                      <a:lnTo>
                        <a:pt x="1134" y="1536"/>
                      </a:lnTo>
                      <a:lnTo>
                        <a:pt x="1134" y="1626"/>
                      </a:lnTo>
                      <a:lnTo>
                        <a:pt x="1131" y="1716"/>
                      </a:lnTo>
                      <a:lnTo>
                        <a:pt x="1122" y="1802"/>
                      </a:lnTo>
                      <a:lnTo>
                        <a:pt x="1111" y="1886"/>
                      </a:lnTo>
                      <a:lnTo>
                        <a:pt x="1096" y="1967"/>
                      </a:lnTo>
                      <a:lnTo>
                        <a:pt x="1076" y="2044"/>
                      </a:lnTo>
                      <a:lnTo>
                        <a:pt x="1053" y="2115"/>
                      </a:lnTo>
                      <a:lnTo>
                        <a:pt x="1025" y="2180"/>
                      </a:lnTo>
                      <a:lnTo>
                        <a:pt x="917" y="2127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279;p10">
                  <a:extLst>
                    <a:ext uri="{FF2B5EF4-FFF2-40B4-BE49-F238E27FC236}">
                      <a16:creationId xmlns:a16="http://schemas.microsoft.com/office/drawing/2014/main" id="{042C2E3B-A901-9A4E-92C3-CEA0011AD59B}"/>
                    </a:ext>
                  </a:extLst>
                </p:cNvPr>
                <p:cNvSpPr/>
                <p:nvPr/>
              </p:nvSpPr>
              <p:spPr>
                <a:xfrm>
                  <a:off x="3378" y="3082"/>
                  <a:ext cx="207" cy="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3641" extrusionOk="0">
                      <a:moveTo>
                        <a:pt x="0" y="1625"/>
                      </a:moveTo>
                      <a:lnTo>
                        <a:pt x="3650" y="0"/>
                      </a:lnTo>
                      <a:lnTo>
                        <a:pt x="4569" y="1997"/>
                      </a:lnTo>
                      <a:lnTo>
                        <a:pt x="873" y="3641"/>
                      </a:lnTo>
                      <a:lnTo>
                        <a:pt x="0" y="1625"/>
                      </a:lnTo>
                      <a:close/>
                    </a:path>
                  </a:pathLst>
                </a:custGeom>
                <a:solidFill>
                  <a:srgbClr val="54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280;p10">
                  <a:extLst>
                    <a:ext uri="{FF2B5EF4-FFF2-40B4-BE49-F238E27FC236}">
                      <a16:creationId xmlns:a16="http://schemas.microsoft.com/office/drawing/2014/main" id="{D55E7B9A-9DFE-284E-80DA-866FDDD6031A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271" cy="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7" h="7065" extrusionOk="0">
                      <a:moveTo>
                        <a:pt x="2497" y="7056"/>
                      </a:moveTo>
                      <a:lnTo>
                        <a:pt x="5894" y="5432"/>
                      </a:lnTo>
                      <a:lnTo>
                        <a:pt x="5912" y="5421"/>
                      </a:lnTo>
                      <a:lnTo>
                        <a:pt x="5928" y="5406"/>
                      </a:lnTo>
                      <a:lnTo>
                        <a:pt x="5941" y="5388"/>
                      </a:lnTo>
                      <a:lnTo>
                        <a:pt x="5950" y="5368"/>
                      </a:lnTo>
                      <a:lnTo>
                        <a:pt x="5955" y="5347"/>
                      </a:lnTo>
                      <a:lnTo>
                        <a:pt x="5957" y="5325"/>
                      </a:lnTo>
                      <a:lnTo>
                        <a:pt x="5955" y="5303"/>
                      </a:lnTo>
                      <a:lnTo>
                        <a:pt x="5948" y="5282"/>
                      </a:lnTo>
                      <a:lnTo>
                        <a:pt x="3503" y="64"/>
                      </a:lnTo>
                      <a:lnTo>
                        <a:pt x="3492" y="46"/>
                      </a:lnTo>
                      <a:lnTo>
                        <a:pt x="3477" y="31"/>
                      </a:lnTo>
                      <a:lnTo>
                        <a:pt x="3460" y="18"/>
                      </a:lnTo>
                      <a:lnTo>
                        <a:pt x="3441" y="8"/>
                      </a:lnTo>
                      <a:lnTo>
                        <a:pt x="3420" y="2"/>
                      </a:lnTo>
                      <a:lnTo>
                        <a:pt x="3399" y="0"/>
                      </a:lnTo>
                      <a:lnTo>
                        <a:pt x="3377" y="2"/>
                      </a:lnTo>
                      <a:lnTo>
                        <a:pt x="3357" y="8"/>
                      </a:lnTo>
                      <a:lnTo>
                        <a:pt x="63" y="1486"/>
                      </a:lnTo>
                      <a:lnTo>
                        <a:pt x="45" y="1497"/>
                      </a:lnTo>
                      <a:lnTo>
                        <a:pt x="30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3" y="1615"/>
                      </a:lnTo>
                      <a:lnTo>
                        <a:pt x="9" y="1636"/>
                      </a:lnTo>
                      <a:lnTo>
                        <a:pt x="2351" y="6999"/>
                      </a:lnTo>
                      <a:lnTo>
                        <a:pt x="2362" y="7018"/>
                      </a:lnTo>
                      <a:lnTo>
                        <a:pt x="2377" y="7034"/>
                      </a:lnTo>
                      <a:lnTo>
                        <a:pt x="2394" y="7048"/>
                      </a:lnTo>
                      <a:lnTo>
                        <a:pt x="2413" y="7057"/>
                      </a:lnTo>
                      <a:lnTo>
                        <a:pt x="2434" y="7063"/>
                      </a:lnTo>
                      <a:lnTo>
                        <a:pt x="2455" y="7065"/>
                      </a:lnTo>
                      <a:lnTo>
                        <a:pt x="2477" y="7063"/>
                      </a:lnTo>
                      <a:lnTo>
                        <a:pt x="2497" y="705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281;p10">
                  <a:extLst>
                    <a:ext uri="{FF2B5EF4-FFF2-40B4-BE49-F238E27FC236}">
                      <a16:creationId xmlns:a16="http://schemas.microsoft.com/office/drawing/2014/main" id="{948C044B-DBA6-4E4E-BCD9-94433E0E4AD0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2" cy="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2" h="1773" extrusionOk="0">
                      <a:moveTo>
                        <a:pt x="3562" y="183"/>
                      </a:move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68" y="1773"/>
                      </a:lnTo>
                      <a:lnTo>
                        <a:pt x="3562" y="183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282;p10">
                  <a:extLst>
                    <a:ext uri="{FF2B5EF4-FFF2-40B4-BE49-F238E27FC236}">
                      <a16:creationId xmlns:a16="http://schemas.microsoft.com/office/drawing/2014/main" id="{0F963ECE-35F2-8541-BE0D-029718AAC6AA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1" cy="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0" h="1748" extrusionOk="0">
                      <a:moveTo>
                        <a:pt x="3550" y="163"/>
                      </a:moveTo>
                      <a:lnTo>
                        <a:pt x="3545" y="153"/>
                      </a:lnTo>
                      <a:lnTo>
                        <a:pt x="3541" y="144"/>
                      </a:lnTo>
                      <a:lnTo>
                        <a:pt x="3538" y="137"/>
                      </a:lnTo>
                      <a:lnTo>
                        <a:pt x="3533" y="130"/>
                      </a:lnTo>
                      <a:lnTo>
                        <a:pt x="3529" y="120"/>
                      </a:lnTo>
                      <a:lnTo>
                        <a:pt x="3523" y="108"/>
                      </a:lnTo>
                      <a:lnTo>
                        <a:pt x="3514" y="90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4" y="1648"/>
                      </a:lnTo>
                      <a:lnTo>
                        <a:pt x="18" y="1657"/>
                      </a:lnTo>
                      <a:lnTo>
                        <a:pt x="21" y="1665"/>
                      </a:lnTo>
                      <a:lnTo>
                        <a:pt x="26" y="1673"/>
                      </a:lnTo>
                      <a:lnTo>
                        <a:pt x="31" y="1685"/>
                      </a:lnTo>
                      <a:lnTo>
                        <a:pt x="37" y="1699"/>
                      </a:lnTo>
                      <a:lnTo>
                        <a:pt x="46" y="1719"/>
                      </a:lnTo>
                      <a:lnTo>
                        <a:pt x="57" y="1748"/>
                      </a:lnTo>
                      <a:lnTo>
                        <a:pt x="162" y="1700"/>
                      </a:lnTo>
                      <a:lnTo>
                        <a:pt x="259" y="1656"/>
                      </a:lnTo>
                      <a:lnTo>
                        <a:pt x="348" y="1616"/>
                      </a:lnTo>
                      <a:lnTo>
                        <a:pt x="430" y="1579"/>
                      </a:lnTo>
                      <a:lnTo>
                        <a:pt x="508" y="1543"/>
                      </a:lnTo>
                      <a:lnTo>
                        <a:pt x="579" y="1511"/>
                      </a:lnTo>
                      <a:lnTo>
                        <a:pt x="648" y="1480"/>
                      </a:lnTo>
                      <a:lnTo>
                        <a:pt x="713" y="1451"/>
                      </a:lnTo>
                      <a:lnTo>
                        <a:pt x="776" y="1422"/>
                      </a:lnTo>
                      <a:lnTo>
                        <a:pt x="837" y="1395"/>
                      </a:lnTo>
                      <a:lnTo>
                        <a:pt x="898" y="1367"/>
                      </a:lnTo>
                      <a:lnTo>
                        <a:pt x="959" y="1340"/>
                      </a:lnTo>
                      <a:lnTo>
                        <a:pt x="1021" y="1311"/>
                      </a:lnTo>
                      <a:lnTo>
                        <a:pt x="1085" y="1282"/>
                      </a:lnTo>
                      <a:lnTo>
                        <a:pt x="1153" y="1251"/>
                      </a:lnTo>
                      <a:lnTo>
                        <a:pt x="1223" y="1220"/>
                      </a:lnTo>
                      <a:lnTo>
                        <a:pt x="1299" y="1186"/>
                      </a:lnTo>
                      <a:lnTo>
                        <a:pt x="1379" y="1149"/>
                      </a:lnTo>
                      <a:lnTo>
                        <a:pt x="1466" y="1110"/>
                      </a:lnTo>
                      <a:lnTo>
                        <a:pt x="1560" y="1067"/>
                      </a:lnTo>
                      <a:lnTo>
                        <a:pt x="1662" y="1020"/>
                      </a:lnTo>
                      <a:lnTo>
                        <a:pt x="1772" y="971"/>
                      </a:lnTo>
                      <a:lnTo>
                        <a:pt x="1892" y="916"/>
                      </a:lnTo>
                      <a:lnTo>
                        <a:pt x="2024" y="857"/>
                      </a:lnTo>
                      <a:lnTo>
                        <a:pt x="2166" y="792"/>
                      </a:lnTo>
                      <a:lnTo>
                        <a:pt x="2320" y="722"/>
                      </a:lnTo>
                      <a:lnTo>
                        <a:pt x="2488" y="646"/>
                      </a:lnTo>
                      <a:lnTo>
                        <a:pt x="2668" y="564"/>
                      </a:lnTo>
                      <a:lnTo>
                        <a:pt x="2864" y="474"/>
                      </a:lnTo>
                      <a:lnTo>
                        <a:pt x="3075" y="378"/>
                      </a:lnTo>
                      <a:lnTo>
                        <a:pt x="3304" y="275"/>
                      </a:lnTo>
                      <a:lnTo>
                        <a:pt x="3550" y="163"/>
                      </a:lnTo>
                      <a:close/>
                    </a:path>
                  </a:pathLst>
                </a:custGeom>
                <a:solidFill>
                  <a:srgbClr val="BFC7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283;p10">
                  <a:extLst>
                    <a:ext uri="{FF2B5EF4-FFF2-40B4-BE49-F238E27FC236}">
                      <a16:creationId xmlns:a16="http://schemas.microsoft.com/office/drawing/2014/main" id="{FA95C12C-24AD-5A42-A752-F61E31E24BB2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1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9" h="1724" extrusionOk="0">
                      <a:moveTo>
                        <a:pt x="3539" y="143"/>
                      </a:moveTo>
                      <a:lnTo>
                        <a:pt x="3534" y="135"/>
                      </a:lnTo>
                      <a:lnTo>
                        <a:pt x="3531" y="129"/>
                      </a:lnTo>
                      <a:lnTo>
                        <a:pt x="3529" y="123"/>
                      </a:lnTo>
                      <a:lnTo>
                        <a:pt x="3526" y="117"/>
                      </a:lnTo>
                      <a:lnTo>
                        <a:pt x="3523" y="110"/>
                      </a:lnTo>
                      <a:lnTo>
                        <a:pt x="3518" y="99"/>
                      </a:lnTo>
                      <a:lnTo>
                        <a:pt x="3511" y="84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3" y="1646"/>
                      </a:lnTo>
                      <a:lnTo>
                        <a:pt x="16" y="1652"/>
                      </a:lnTo>
                      <a:lnTo>
                        <a:pt x="19" y="1658"/>
                      </a:lnTo>
                      <a:lnTo>
                        <a:pt x="22" y="1666"/>
                      </a:lnTo>
                      <a:lnTo>
                        <a:pt x="26" y="1674"/>
                      </a:lnTo>
                      <a:lnTo>
                        <a:pt x="31" y="1686"/>
                      </a:lnTo>
                      <a:lnTo>
                        <a:pt x="37" y="1702"/>
                      </a:lnTo>
                      <a:lnTo>
                        <a:pt x="46" y="1724"/>
                      </a:lnTo>
                      <a:lnTo>
                        <a:pt x="151" y="1676"/>
                      </a:lnTo>
                      <a:lnTo>
                        <a:pt x="248" y="1633"/>
                      </a:lnTo>
                      <a:lnTo>
                        <a:pt x="337" y="1592"/>
                      </a:lnTo>
                      <a:lnTo>
                        <a:pt x="419" y="1555"/>
                      </a:lnTo>
                      <a:lnTo>
                        <a:pt x="497" y="1520"/>
                      </a:lnTo>
                      <a:lnTo>
                        <a:pt x="568" y="1488"/>
                      </a:lnTo>
                      <a:lnTo>
                        <a:pt x="637" y="1457"/>
                      </a:lnTo>
                      <a:lnTo>
                        <a:pt x="702" y="1427"/>
                      </a:lnTo>
                      <a:lnTo>
                        <a:pt x="765" y="1399"/>
                      </a:lnTo>
                      <a:lnTo>
                        <a:pt x="826" y="1372"/>
                      </a:lnTo>
                      <a:lnTo>
                        <a:pt x="886" y="1344"/>
                      </a:lnTo>
                      <a:lnTo>
                        <a:pt x="948" y="1316"/>
                      </a:lnTo>
                      <a:lnTo>
                        <a:pt x="1010" y="1288"/>
                      </a:lnTo>
                      <a:lnTo>
                        <a:pt x="1074" y="1259"/>
                      </a:lnTo>
                      <a:lnTo>
                        <a:pt x="1141" y="1229"/>
                      </a:lnTo>
                      <a:lnTo>
                        <a:pt x="1212" y="1197"/>
                      </a:lnTo>
                      <a:lnTo>
                        <a:pt x="1287" y="1163"/>
                      </a:lnTo>
                      <a:lnTo>
                        <a:pt x="1368" y="1126"/>
                      </a:lnTo>
                      <a:lnTo>
                        <a:pt x="1455" y="1087"/>
                      </a:lnTo>
                      <a:lnTo>
                        <a:pt x="1548" y="1045"/>
                      </a:lnTo>
                      <a:lnTo>
                        <a:pt x="1650" y="998"/>
                      </a:lnTo>
                      <a:lnTo>
                        <a:pt x="1761" y="949"/>
                      </a:lnTo>
                      <a:lnTo>
                        <a:pt x="1881" y="894"/>
                      </a:lnTo>
                      <a:lnTo>
                        <a:pt x="2013" y="835"/>
                      </a:lnTo>
                      <a:lnTo>
                        <a:pt x="2154" y="771"/>
                      </a:lnTo>
                      <a:lnTo>
                        <a:pt x="2308" y="700"/>
                      </a:lnTo>
                      <a:lnTo>
                        <a:pt x="2477" y="625"/>
                      </a:lnTo>
                      <a:lnTo>
                        <a:pt x="2657" y="543"/>
                      </a:lnTo>
                      <a:lnTo>
                        <a:pt x="2853" y="453"/>
                      </a:lnTo>
                      <a:lnTo>
                        <a:pt x="3064" y="357"/>
                      </a:lnTo>
                      <a:lnTo>
                        <a:pt x="3293" y="254"/>
                      </a:lnTo>
                      <a:lnTo>
                        <a:pt x="3539" y="143"/>
                      </a:lnTo>
                      <a:close/>
                    </a:path>
                  </a:pathLst>
                </a:custGeom>
                <a:solidFill>
                  <a:srgbClr val="C9D1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284;p10">
                  <a:extLst>
                    <a:ext uri="{FF2B5EF4-FFF2-40B4-BE49-F238E27FC236}">
                      <a16:creationId xmlns:a16="http://schemas.microsoft.com/office/drawing/2014/main" id="{C307A28B-3B7A-1747-BBB9-913E2DC36C9C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0" cy="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6" h="1698" extrusionOk="0">
                      <a:moveTo>
                        <a:pt x="3526" y="123"/>
                      </a:moveTo>
                      <a:lnTo>
                        <a:pt x="3522" y="112"/>
                      </a:lnTo>
                      <a:lnTo>
                        <a:pt x="3518" y="103"/>
                      </a:lnTo>
                      <a:lnTo>
                        <a:pt x="3513" y="91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4" y="1648"/>
                      </a:lnTo>
                      <a:lnTo>
                        <a:pt x="18" y="1657"/>
                      </a:lnTo>
                      <a:lnTo>
                        <a:pt x="25" y="1671"/>
                      </a:lnTo>
                      <a:lnTo>
                        <a:pt x="36" y="1698"/>
                      </a:lnTo>
                      <a:lnTo>
                        <a:pt x="141" y="1651"/>
                      </a:lnTo>
                      <a:lnTo>
                        <a:pt x="237" y="1608"/>
                      </a:lnTo>
                      <a:lnTo>
                        <a:pt x="326" y="1568"/>
                      </a:lnTo>
                      <a:lnTo>
                        <a:pt x="409" y="1530"/>
                      </a:lnTo>
                      <a:lnTo>
                        <a:pt x="486" y="1496"/>
                      </a:lnTo>
                      <a:lnTo>
                        <a:pt x="558" y="1463"/>
                      </a:lnTo>
                      <a:lnTo>
                        <a:pt x="626" y="1433"/>
                      </a:lnTo>
                      <a:lnTo>
                        <a:pt x="691" y="1403"/>
                      </a:lnTo>
                      <a:lnTo>
                        <a:pt x="754" y="1375"/>
                      </a:lnTo>
                      <a:lnTo>
                        <a:pt x="815" y="1347"/>
                      </a:lnTo>
                      <a:lnTo>
                        <a:pt x="875" y="1320"/>
                      </a:lnTo>
                      <a:lnTo>
                        <a:pt x="936" y="1292"/>
                      </a:lnTo>
                      <a:lnTo>
                        <a:pt x="999" y="1264"/>
                      </a:lnTo>
                      <a:lnTo>
                        <a:pt x="1063" y="1236"/>
                      </a:lnTo>
                      <a:lnTo>
                        <a:pt x="1130" y="1205"/>
                      </a:lnTo>
                      <a:lnTo>
                        <a:pt x="1201" y="1173"/>
                      </a:lnTo>
                      <a:lnTo>
                        <a:pt x="1276" y="1140"/>
                      </a:lnTo>
                      <a:lnTo>
                        <a:pt x="1357" y="1103"/>
                      </a:lnTo>
                      <a:lnTo>
                        <a:pt x="1443" y="1064"/>
                      </a:lnTo>
                      <a:lnTo>
                        <a:pt x="1537" y="1022"/>
                      </a:lnTo>
                      <a:lnTo>
                        <a:pt x="1639" y="975"/>
                      </a:lnTo>
                      <a:lnTo>
                        <a:pt x="1749" y="926"/>
                      </a:lnTo>
                      <a:lnTo>
                        <a:pt x="1870" y="872"/>
                      </a:lnTo>
                      <a:lnTo>
                        <a:pt x="2000" y="813"/>
                      </a:lnTo>
                      <a:lnTo>
                        <a:pt x="2143" y="749"/>
                      </a:lnTo>
                      <a:lnTo>
                        <a:pt x="2297" y="679"/>
                      </a:lnTo>
                      <a:lnTo>
                        <a:pt x="2464" y="603"/>
                      </a:lnTo>
                      <a:lnTo>
                        <a:pt x="2646" y="521"/>
                      </a:lnTo>
                      <a:lnTo>
                        <a:pt x="2841" y="432"/>
                      </a:lnTo>
                      <a:lnTo>
                        <a:pt x="3053" y="337"/>
                      </a:lnTo>
                      <a:lnTo>
                        <a:pt x="3281" y="234"/>
                      </a:lnTo>
                      <a:lnTo>
                        <a:pt x="3526" y="123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285;p10">
                  <a:extLst>
                    <a:ext uri="{FF2B5EF4-FFF2-40B4-BE49-F238E27FC236}">
                      <a16:creationId xmlns:a16="http://schemas.microsoft.com/office/drawing/2014/main" id="{F78EAB99-F403-2B48-9B9D-C6B1DB540086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0" cy="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" h="1674" extrusionOk="0">
                      <a:moveTo>
                        <a:pt x="3515" y="103"/>
                      </a:moveTo>
                      <a:lnTo>
                        <a:pt x="3513" y="96"/>
                      </a:lnTo>
                      <a:lnTo>
                        <a:pt x="3511" y="91"/>
                      </a:lnTo>
                      <a:lnTo>
                        <a:pt x="3508" y="81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2" y="1644"/>
                      </a:lnTo>
                      <a:lnTo>
                        <a:pt x="15" y="1649"/>
                      </a:lnTo>
                      <a:lnTo>
                        <a:pt x="18" y="1657"/>
                      </a:lnTo>
                      <a:lnTo>
                        <a:pt x="25" y="1674"/>
                      </a:lnTo>
                      <a:lnTo>
                        <a:pt x="130" y="1627"/>
                      </a:lnTo>
                      <a:lnTo>
                        <a:pt x="225" y="1583"/>
                      </a:lnTo>
                      <a:lnTo>
                        <a:pt x="315" y="1543"/>
                      </a:lnTo>
                      <a:lnTo>
                        <a:pt x="398" y="1506"/>
                      </a:lnTo>
                      <a:lnTo>
                        <a:pt x="474" y="1472"/>
                      </a:lnTo>
                      <a:lnTo>
                        <a:pt x="547" y="1439"/>
                      </a:lnTo>
                      <a:lnTo>
                        <a:pt x="615" y="1408"/>
                      </a:lnTo>
                      <a:lnTo>
                        <a:pt x="679" y="1379"/>
                      </a:lnTo>
                      <a:lnTo>
                        <a:pt x="743" y="1352"/>
                      </a:lnTo>
                      <a:lnTo>
                        <a:pt x="804" y="1324"/>
                      </a:lnTo>
                      <a:lnTo>
                        <a:pt x="864" y="1297"/>
                      </a:lnTo>
                      <a:lnTo>
                        <a:pt x="925" y="1269"/>
                      </a:lnTo>
                      <a:lnTo>
                        <a:pt x="987" y="1241"/>
                      </a:lnTo>
                      <a:lnTo>
                        <a:pt x="1052" y="1212"/>
                      </a:lnTo>
                      <a:lnTo>
                        <a:pt x="1119" y="1182"/>
                      </a:lnTo>
                      <a:lnTo>
                        <a:pt x="1189" y="1150"/>
                      </a:lnTo>
                      <a:lnTo>
                        <a:pt x="1265" y="1116"/>
                      </a:lnTo>
                      <a:lnTo>
                        <a:pt x="1345" y="1081"/>
                      </a:lnTo>
                      <a:lnTo>
                        <a:pt x="1432" y="1042"/>
                      </a:lnTo>
                      <a:lnTo>
                        <a:pt x="1526" y="999"/>
                      </a:lnTo>
                      <a:lnTo>
                        <a:pt x="1628" y="953"/>
                      </a:lnTo>
                      <a:lnTo>
                        <a:pt x="1738" y="903"/>
                      </a:lnTo>
                      <a:lnTo>
                        <a:pt x="1859" y="850"/>
                      </a:lnTo>
                      <a:lnTo>
                        <a:pt x="1989" y="791"/>
                      </a:lnTo>
                      <a:lnTo>
                        <a:pt x="2132" y="726"/>
                      </a:lnTo>
                      <a:lnTo>
                        <a:pt x="2286" y="657"/>
                      </a:lnTo>
                      <a:lnTo>
                        <a:pt x="2453" y="582"/>
                      </a:lnTo>
                      <a:lnTo>
                        <a:pt x="2635" y="500"/>
                      </a:lnTo>
                      <a:lnTo>
                        <a:pt x="2830" y="412"/>
                      </a:lnTo>
                      <a:lnTo>
                        <a:pt x="3042" y="316"/>
                      </a:lnTo>
                      <a:lnTo>
                        <a:pt x="3269" y="214"/>
                      </a:lnTo>
                      <a:lnTo>
                        <a:pt x="3515" y="103"/>
                      </a:lnTo>
                      <a:close/>
                    </a:path>
                  </a:pathLst>
                </a:custGeom>
                <a:solidFill>
                  <a:srgbClr val="D6DE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286;p10">
                  <a:extLst>
                    <a:ext uri="{FF2B5EF4-FFF2-40B4-BE49-F238E27FC236}">
                      <a16:creationId xmlns:a16="http://schemas.microsoft.com/office/drawing/2014/main" id="{9F7548AE-52D5-5B45-B268-157C7DC990E8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59" cy="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1649" extrusionOk="0">
                      <a:moveTo>
                        <a:pt x="3503" y="83"/>
                      </a:move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3" y="1649"/>
                      </a:lnTo>
                      <a:lnTo>
                        <a:pt x="3503" y="83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287;p10">
                  <a:extLst>
                    <a:ext uri="{FF2B5EF4-FFF2-40B4-BE49-F238E27FC236}">
                      <a16:creationId xmlns:a16="http://schemas.microsoft.com/office/drawing/2014/main" id="{5C03E5F4-2088-D34D-B1FF-17B3CF70D082}"/>
                    </a:ext>
                  </a:extLst>
                </p:cNvPr>
                <p:cNvSpPr/>
                <p:nvPr/>
              </p:nvSpPr>
              <p:spPr>
                <a:xfrm>
                  <a:off x="3533" y="3064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0" extrusionOk="0">
                      <a:moveTo>
                        <a:pt x="0" y="2"/>
                      </a:moveTo>
                      <a:lnTo>
                        <a:pt x="9" y="0"/>
                      </a:lnTo>
                      <a:lnTo>
                        <a:pt x="16" y="2"/>
                      </a:lnTo>
                      <a:lnTo>
                        <a:pt x="22" y="7"/>
                      </a:lnTo>
                      <a:lnTo>
                        <a:pt x="26" y="13"/>
                      </a:lnTo>
                      <a:lnTo>
                        <a:pt x="28" y="21"/>
                      </a:lnTo>
                      <a:lnTo>
                        <a:pt x="27" y="29"/>
                      </a:lnTo>
                      <a:lnTo>
                        <a:pt x="23" y="35"/>
                      </a:lnTo>
                      <a:lnTo>
                        <a:pt x="16" y="4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288;p10">
                  <a:extLst>
                    <a:ext uri="{FF2B5EF4-FFF2-40B4-BE49-F238E27FC236}">
                      <a16:creationId xmlns:a16="http://schemas.microsoft.com/office/drawing/2014/main" id="{ECC0A9B2-E6CA-C547-B45A-DD497345970D}"/>
                    </a:ext>
                  </a:extLst>
                </p:cNvPr>
                <p:cNvSpPr/>
                <p:nvPr/>
              </p:nvSpPr>
              <p:spPr>
                <a:xfrm>
                  <a:off x="3374" y="3064"/>
                  <a:ext cx="160" cy="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1614" extrusionOk="0">
                      <a:moveTo>
                        <a:pt x="8" y="1596"/>
                      </a:moveTo>
                      <a:lnTo>
                        <a:pt x="0" y="1577"/>
                      </a:lnTo>
                      <a:lnTo>
                        <a:pt x="3513" y="0"/>
                      </a:lnTo>
                      <a:lnTo>
                        <a:pt x="3529" y="38"/>
                      </a:lnTo>
                      <a:lnTo>
                        <a:pt x="16" y="1614"/>
                      </a:lnTo>
                      <a:lnTo>
                        <a:pt x="8" y="1596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289;p10">
                  <a:extLst>
                    <a:ext uri="{FF2B5EF4-FFF2-40B4-BE49-F238E27FC236}">
                      <a16:creationId xmlns:a16="http://schemas.microsoft.com/office/drawing/2014/main" id="{CB20A8FB-CA0F-2A45-8962-A68A76C1F611}"/>
                    </a:ext>
                  </a:extLst>
                </p:cNvPr>
                <p:cNvSpPr/>
                <p:nvPr/>
              </p:nvSpPr>
              <p:spPr>
                <a:xfrm>
                  <a:off x="3373" y="3152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0" extrusionOk="0">
                      <a:moveTo>
                        <a:pt x="28" y="37"/>
                      </a:moveTo>
                      <a:lnTo>
                        <a:pt x="19" y="40"/>
                      </a:lnTo>
                      <a:lnTo>
                        <a:pt x="12" y="37"/>
                      </a:lnTo>
                      <a:lnTo>
                        <a:pt x="6" y="33"/>
                      </a:lnTo>
                      <a:lnTo>
                        <a:pt x="2" y="26"/>
                      </a:lnTo>
                      <a:lnTo>
                        <a:pt x="0" y="19"/>
                      </a:lnTo>
                      <a:lnTo>
                        <a:pt x="1" y="11"/>
                      </a:lnTo>
                      <a:lnTo>
                        <a:pt x="5" y="5"/>
                      </a:lnTo>
                      <a:lnTo>
                        <a:pt x="12" y="0"/>
                      </a:lnTo>
                      <a:lnTo>
                        <a:pt x="28" y="37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290;p10">
                  <a:extLst>
                    <a:ext uri="{FF2B5EF4-FFF2-40B4-BE49-F238E27FC236}">
                      <a16:creationId xmlns:a16="http://schemas.microsoft.com/office/drawing/2014/main" id="{B930DD01-485B-B64D-A01A-2107B10C97CC}"/>
                    </a:ext>
                  </a:extLst>
                </p:cNvPr>
                <p:cNvSpPr/>
                <p:nvPr/>
              </p:nvSpPr>
              <p:spPr>
                <a:xfrm>
                  <a:off x="3537" y="3075"/>
                  <a:ext cx="2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0" extrusionOk="0">
                      <a:moveTo>
                        <a:pt x="0" y="2"/>
                      </a:moveTo>
                      <a:lnTo>
                        <a:pt x="9" y="0"/>
                      </a:lnTo>
                      <a:lnTo>
                        <a:pt x="16" y="2"/>
                      </a:lnTo>
                      <a:lnTo>
                        <a:pt x="22" y="6"/>
                      </a:lnTo>
                      <a:lnTo>
                        <a:pt x="26" y="13"/>
                      </a:lnTo>
                      <a:lnTo>
                        <a:pt x="28" y="21"/>
                      </a:lnTo>
                      <a:lnTo>
                        <a:pt x="27" y="29"/>
                      </a:lnTo>
                      <a:lnTo>
                        <a:pt x="23" y="35"/>
                      </a:lnTo>
                      <a:lnTo>
                        <a:pt x="16" y="4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291;p10">
                  <a:extLst>
                    <a:ext uri="{FF2B5EF4-FFF2-40B4-BE49-F238E27FC236}">
                      <a16:creationId xmlns:a16="http://schemas.microsoft.com/office/drawing/2014/main" id="{05004543-2587-A54E-99D4-C6F9BD35CCD9}"/>
                    </a:ext>
                  </a:extLst>
                </p:cNvPr>
                <p:cNvSpPr/>
                <p:nvPr/>
              </p:nvSpPr>
              <p:spPr>
                <a:xfrm>
                  <a:off x="3377" y="3075"/>
                  <a:ext cx="161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7" h="1633" extrusionOk="0">
                      <a:moveTo>
                        <a:pt x="8" y="1614"/>
                      </a:moveTo>
                      <a:lnTo>
                        <a:pt x="0" y="1595"/>
                      </a:lnTo>
                      <a:lnTo>
                        <a:pt x="3531" y="0"/>
                      </a:lnTo>
                      <a:lnTo>
                        <a:pt x="3547" y="38"/>
                      </a:lnTo>
                      <a:lnTo>
                        <a:pt x="17" y="1633"/>
                      </a:lnTo>
                      <a:lnTo>
                        <a:pt x="8" y="1614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292;p10">
                  <a:extLst>
                    <a:ext uri="{FF2B5EF4-FFF2-40B4-BE49-F238E27FC236}">
                      <a16:creationId xmlns:a16="http://schemas.microsoft.com/office/drawing/2014/main" id="{7C294DD9-2814-2A4F-BFF6-953940972CB8}"/>
                    </a:ext>
                  </a:extLst>
                </p:cNvPr>
                <p:cNvSpPr/>
                <p:nvPr/>
              </p:nvSpPr>
              <p:spPr>
                <a:xfrm>
                  <a:off x="3376" y="3164"/>
                  <a:ext cx="2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0" extrusionOk="0">
                      <a:moveTo>
                        <a:pt x="29" y="38"/>
                      </a:moveTo>
                      <a:lnTo>
                        <a:pt x="19" y="40"/>
                      </a:lnTo>
                      <a:lnTo>
                        <a:pt x="12" y="38"/>
                      </a:lnTo>
                      <a:lnTo>
                        <a:pt x="6" y="34"/>
                      </a:lnTo>
                      <a:lnTo>
                        <a:pt x="2" y="27"/>
                      </a:lnTo>
                      <a:lnTo>
                        <a:pt x="0" y="19"/>
                      </a:lnTo>
                      <a:lnTo>
                        <a:pt x="1" y="12"/>
                      </a:lnTo>
                      <a:lnTo>
                        <a:pt x="5" y="6"/>
                      </a:lnTo>
                      <a:lnTo>
                        <a:pt x="12" y="0"/>
                      </a:lnTo>
                      <a:lnTo>
                        <a:pt x="29" y="38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293;p10">
                  <a:extLst>
                    <a:ext uri="{FF2B5EF4-FFF2-40B4-BE49-F238E27FC236}">
                      <a16:creationId xmlns:a16="http://schemas.microsoft.com/office/drawing/2014/main" id="{25322A7D-2A5F-2E44-A633-E7EDAB14A4C8}"/>
                    </a:ext>
                  </a:extLst>
                </p:cNvPr>
                <p:cNvSpPr/>
                <p:nvPr/>
              </p:nvSpPr>
              <p:spPr>
                <a:xfrm>
                  <a:off x="3368" y="3169"/>
                  <a:ext cx="50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2201" extrusionOk="0">
                      <a:moveTo>
                        <a:pt x="230" y="56"/>
                      </a:moveTo>
                      <a:lnTo>
                        <a:pt x="1103" y="2072"/>
                      </a:lnTo>
                      <a:lnTo>
                        <a:pt x="1067" y="2201"/>
                      </a:lnTo>
                      <a:lnTo>
                        <a:pt x="1031" y="2186"/>
                      </a:lnTo>
                      <a:lnTo>
                        <a:pt x="994" y="2172"/>
                      </a:lnTo>
                      <a:lnTo>
                        <a:pt x="958" y="2155"/>
                      </a:lnTo>
                      <a:lnTo>
                        <a:pt x="921" y="2138"/>
                      </a:lnTo>
                      <a:lnTo>
                        <a:pt x="886" y="2119"/>
                      </a:lnTo>
                      <a:lnTo>
                        <a:pt x="850" y="2100"/>
                      </a:lnTo>
                      <a:lnTo>
                        <a:pt x="814" y="2079"/>
                      </a:lnTo>
                      <a:lnTo>
                        <a:pt x="780" y="2058"/>
                      </a:lnTo>
                      <a:lnTo>
                        <a:pt x="745" y="2036"/>
                      </a:lnTo>
                      <a:lnTo>
                        <a:pt x="711" y="2012"/>
                      </a:lnTo>
                      <a:lnTo>
                        <a:pt x="677" y="1988"/>
                      </a:lnTo>
                      <a:lnTo>
                        <a:pt x="644" y="1964"/>
                      </a:lnTo>
                      <a:lnTo>
                        <a:pt x="610" y="1939"/>
                      </a:lnTo>
                      <a:lnTo>
                        <a:pt x="579" y="1911"/>
                      </a:lnTo>
                      <a:lnTo>
                        <a:pt x="547" y="1884"/>
                      </a:lnTo>
                      <a:lnTo>
                        <a:pt x="515" y="1856"/>
                      </a:lnTo>
                      <a:lnTo>
                        <a:pt x="485" y="1827"/>
                      </a:lnTo>
                      <a:lnTo>
                        <a:pt x="455" y="1797"/>
                      </a:lnTo>
                      <a:lnTo>
                        <a:pt x="426" y="1767"/>
                      </a:lnTo>
                      <a:lnTo>
                        <a:pt x="397" y="1736"/>
                      </a:lnTo>
                      <a:lnTo>
                        <a:pt x="370" y="1705"/>
                      </a:lnTo>
                      <a:lnTo>
                        <a:pt x="342" y="1672"/>
                      </a:lnTo>
                      <a:lnTo>
                        <a:pt x="316" y="1638"/>
                      </a:lnTo>
                      <a:lnTo>
                        <a:pt x="291" y="1604"/>
                      </a:lnTo>
                      <a:lnTo>
                        <a:pt x="267" y="1571"/>
                      </a:lnTo>
                      <a:lnTo>
                        <a:pt x="243" y="1536"/>
                      </a:lnTo>
                      <a:lnTo>
                        <a:pt x="221" y="1500"/>
                      </a:lnTo>
                      <a:lnTo>
                        <a:pt x="199" y="1463"/>
                      </a:lnTo>
                      <a:lnTo>
                        <a:pt x="178" y="1427"/>
                      </a:lnTo>
                      <a:lnTo>
                        <a:pt x="158" y="1389"/>
                      </a:lnTo>
                      <a:lnTo>
                        <a:pt x="140" y="1351"/>
                      </a:lnTo>
                      <a:lnTo>
                        <a:pt x="123" y="1314"/>
                      </a:lnTo>
                      <a:lnTo>
                        <a:pt x="94" y="1241"/>
                      </a:lnTo>
                      <a:lnTo>
                        <a:pt x="70" y="1164"/>
                      </a:lnTo>
                      <a:lnTo>
                        <a:pt x="49" y="1083"/>
                      </a:lnTo>
                      <a:lnTo>
                        <a:pt x="32" y="997"/>
                      </a:lnTo>
                      <a:lnTo>
                        <a:pt x="19" y="910"/>
                      </a:lnTo>
                      <a:lnTo>
                        <a:pt x="8" y="822"/>
                      </a:lnTo>
                      <a:lnTo>
                        <a:pt x="2" y="732"/>
                      </a:lnTo>
                      <a:lnTo>
                        <a:pt x="0" y="641"/>
                      </a:lnTo>
                      <a:lnTo>
                        <a:pt x="2" y="551"/>
                      </a:lnTo>
                      <a:lnTo>
                        <a:pt x="8" y="463"/>
                      </a:lnTo>
                      <a:lnTo>
                        <a:pt x="18" y="375"/>
                      </a:lnTo>
                      <a:lnTo>
                        <a:pt x="31" y="292"/>
                      </a:lnTo>
                      <a:lnTo>
                        <a:pt x="48" y="212"/>
                      </a:lnTo>
                      <a:lnTo>
                        <a:pt x="69" y="136"/>
                      </a:lnTo>
                      <a:lnTo>
                        <a:pt x="94" y="65"/>
                      </a:lnTo>
                      <a:lnTo>
                        <a:pt x="123" y="0"/>
                      </a:lnTo>
                      <a:lnTo>
                        <a:pt x="230" y="56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294;p10">
                  <a:extLst>
                    <a:ext uri="{FF2B5EF4-FFF2-40B4-BE49-F238E27FC236}">
                      <a16:creationId xmlns:a16="http://schemas.microsoft.com/office/drawing/2014/main" id="{2E1DEADA-1C04-D249-8B9B-F57C503C9106}"/>
                    </a:ext>
                  </a:extLst>
                </p:cNvPr>
                <p:cNvSpPr/>
                <p:nvPr/>
              </p:nvSpPr>
              <p:spPr>
                <a:xfrm>
                  <a:off x="3367" y="3169"/>
                  <a:ext cx="50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2202" extrusionOk="0">
                      <a:moveTo>
                        <a:pt x="230" y="56"/>
                      </a:moveTo>
                      <a:lnTo>
                        <a:pt x="1103" y="2072"/>
                      </a:lnTo>
                      <a:lnTo>
                        <a:pt x="1067" y="2202"/>
                      </a:lnTo>
                      <a:lnTo>
                        <a:pt x="1030" y="2187"/>
                      </a:lnTo>
                      <a:lnTo>
                        <a:pt x="994" y="2172"/>
                      </a:lnTo>
                      <a:lnTo>
                        <a:pt x="958" y="2155"/>
                      </a:lnTo>
                      <a:lnTo>
                        <a:pt x="921" y="2138"/>
                      </a:lnTo>
                      <a:lnTo>
                        <a:pt x="886" y="2119"/>
                      </a:lnTo>
                      <a:lnTo>
                        <a:pt x="850" y="2100"/>
                      </a:lnTo>
                      <a:lnTo>
                        <a:pt x="814" y="2079"/>
                      </a:lnTo>
                      <a:lnTo>
                        <a:pt x="779" y="2058"/>
                      </a:lnTo>
                      <a:lnTo>
                        <a:pt x="745" y="2036"/>
                      </a:lnTo>
                      <a:lnTo>
                        <a:pt x="711" y="2013"/>
                      </a:lnTo>
                      <a:lnTo>
                        <a:pt x="676" y="1989"/>
                      </a:lnTo>
                      <a:lnTo>
                        <a:pt x="644" y="1964"/>
                      </a:lnTo>
                      <a:lnTo>
                        <a:pt x="610" y="1939"/>
                      </a:lnTo>
                      <a:lnTo>
                        <a:pt x="578" y="1912"/>
                      </a:lnTo>
                      <a:lnTo>
                        <a:pt x="547" y="1884"/>
                      </a:lnTo>
                      <a:lnTo>
                        <a:pt x="515" y="1857"/>
                      </a:lnTo>
                      <a:lnTo>
                        <a:pt x="485" y="1827"/>
                      </a:lnTo>
                      <a:lnTo>
                        <a:pt x="455" y="1798"/>
                      </a:lnTo>
                      <a:lnTo>
                        <a:pt x="425" y="1767"/>
                      </a:lnTo>
                      <a:lnTo>
                        <a:pt x="397" y="1737"/>
                      </a:lnTo>
                      <a:lnTo>
                        <a:pt x="369" y="1705"/>
                      </a:lnTo>
                      <a:lnTo>
                        <a:pt x="342" y="1672"/>
                      </a:lnTo>
                      <a:lnTo>
                        <a:pt x="316" y="1639"/>
                      </a:lnTo>
                      <a:lnTo>
                        <a:pt x="291" y="1605"/>
                      </a:lnTo>
                      <a:lnTo>
                        <a:pt x="266" y="1571"/>
                      </a:lnTo>
                      <a:lnTo>
                        <a:pt x="243" y="1536"/>
                      </a:lnTo>
                      <a:lnTo>
                        <a:pt x="220" y="1500"/>
                      </a:lnTo>
                      <a:lnTo>
                        <a:pt x="199" y="1464"/>
                      </a:lnTo>
                      <a:lnTo>
                        <a:pt x="178" y="1428"/>
                      </a:lnTo>
                      <a:lnTo>
                        <a:pt x="158" y="1390"/>
                      </a:lnTo>
                      <a:lnTo>
                        <a:pt x="140" y="1352"/>
                      </a:lnTo>
                      <a:lnTo>
                        <a:pt x="123" y="1314"/>
                      </a:lnTo>
                      <a:lnTo>
                        <a:pt x="94" y="1241"/>
                      </a:lnTo>
                      <a:lnTo>
                        <a:pt x="69" y="1164"/>
                      </a:lnTo>
                      <a:lnTo>
                        <a:pt x="49" y="1083"/>
                      </a:lnTo>
                      <a:lnTo>
                        <a:pt x="32" y="998"/>
                      </a:lnTo>
                      <a:lnTo>
                        <a:pt x="18" y="910"/>
                      </a:lnTo>
                      <a:lnTo>
                        <a:pt x="8" y="823"/>
                      </a:lnTo>
                      <a:lnTo>
                        <a:pt x="2" y="732"/>
                      </a:lnTo>
                      <a:lnTo>
                        <a:pt x="0" y="641"/>
                      </a:lnTo>
                      <a:lnTo>
                        <a:pt x="2" y="552"/>
                      </a:lnTo>
                      <a:lnTo>
                        <a:pt x="8" y="463"/>
                      </a:lnTo>
                      <a:lnTo>
                        <a:pt x="17" y="376"/>
                      </a:lnTo>
                      <a:lnTo>
                        <a:pt x="31" y="292"/>
                      </a:lnTo>
                      <a:lnTo>
                        <a:pt x="48" y="212"/>
                      </a:lnTo>
                      <a:lnTo>
                        <a:pt x="68" y="136"/>
                      </a:lnTo>
                      <a:lnTo>
                        <a:pt x="94" y="66"/>
                      </a:lnTo>
                      <a:lnTo>
                        <a:pt x="123" y="0"/>
                      </a:lnTo>
                      <a:lnTo>
                        <a:pt x="230" y="5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295;p10">
                  <a:extLst>
                    <a:ext uri="{FF2B5EF4-FFF2-40B4-BE49-F238E27FC236}">
                      <a16:creationId xmlns:a16="http://schemas.microsoft.com/office/drawing/2014/main" id="{93777CF0-49F3-7544-B945-ABCAF3168851}"/>
                    </a:ext>
                  </a:extLst>
                </p:cNvPr>
                <p:cNvSpPr/>
                <p:nvPr/>
              </p:nvSpPr>
              <p:spPr>
                <a:xfrm>
                  <a:off x="3544" y="3074"/>
                  <a:ext cx="52" cy="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" h="2181" extrusionOk="0">
                      <a:moveTo>
                        <a:pt x="917" y="2127"/>
                      </a:moveTo>
                      <a:lnTo>
                        <a:pt x="0" y="131"/>
                      </a:lnTo>
                      <a:lnTo>
                        <a:pt x="32" y="0"/>
                      </a:lnTo>
                      <a:lnTo>
                        <a:pt x="69" y="14"/>
                      </a:lnTo>
                      <a:lnTo>
                        <a:pt x="106" y="29"/>
                      </a:lnTo>
                      <a:lnTo>
                        <a:pt x="142" y="44"/>
                      </a:lnTo>
                      <a:lnTo>
                        <a:pt x="179" y="60"/>
                      </a:lnTo>
                      <a:lnTo>
                        <a:pt x="216" y="78"/>
                      </a:lnTo>
                      <a:lnTo>
                        <a:pt x="252" y="96"/>
                      </a:lnTo>
                      <a:lnTo>
                        <a:pt x="287" y="116"/>
                      </a:lnTo>
                      <a:lnTo>
                        <a:pt x="323" y="136"/>
                      </a:lnTo>
                      <a:lnTo>
                        <a:pt x="358" y="159"/>
                      </a:lnTo>
                      <a:lnTo>
                        <a:pt x="392" y="181"/>
                      </a:lnTo>
                      <a:lnTo>
                        <a:pt x="427" y="204"/>
                      </a:lnTo>
                      <a:lnTo>
                        <a:pt x="461" y="228"/>
                      </a:lnTo>
                      <a:lnTo>
                        <a:pt x="494" y="252"/>
                      </a:lnTo>
                      <a:lnTo>
                        <a:pt x="527" y="279"/>
                      </a:lnTo>
                      <a:lnTo>
                        <a:pt x="560" y="305"/>
                      </a:lnTo>
                      <a:lnTo>
                        <a:pt x="591" y="332"/>
                      </a:lnTo>
                      <a:lnTo>
                        <a:pt x="623" y="361"/>
                      </a:lnTo>
                      <a:lnTo>
                        <a:pt x="653" y="389"/>
                      </a:lnTo>
                      <a:lnTo>
                        <a:pt x="683" y="419"/>
                      </a:lnTo>
                      <a:lnTo>
                        <a:pt x="713" y="449"/>
                      </a:lnTo>
                      <a:lnTo>
                        <a:pt x="741" y="481"/>
                      </a:lnTo>
                      <a:lnTo>
                        <a:pt x="769" y="513"/>
                      </a:lnTo>
                      <a:lnTo>
                        <a:pt x="795" y="545"/>
                      </a:lnTo>
                      <a:lnTo>
                        <a:pt x="822" y="578"/>
                      </a:lnTo>
                      <a:lnTo>
                        <a:pt x="846" y="612"/>
                      </a:lnTo>
                      <a:lnTo>
                        <a:pt x="871" y="647"/>
                      </a:lnTo>
                      <a:lnTo>
                        <a:pt x="894" y="681"/>
                      </a:lnTo>
                      <a:lnTo>
                        <a:pt x="917" y="717"/>
                      </a:lnTo>
                      <a:lnTo>
                        <a:pt x="938" y="754"/>
                      </a:lnTo>
                      <a:lnTo>
                        <a:pt x="958" y="791"/>
                      </a:lnTo>
                      <a:lnTo>
                        <a:pt x="978" y="828"/>
                      </a:lnTo>
                      <a:lnTo>
                        <a:pt x="996" y="866"/>
                      </a:lnTo>
                      <a:lnTo>
                        <a:pt x="1026" y="938"/>
                      </a:lnTo>
                      <a:lnTo>
                        <a:pt x="1052" y="1015"/>
                      </a:lnTo>
                      <a:lnTo>
                        <a:pt x="1075" y="1096"/>
                      </a:lnTo>
                      <a:lnTo>
                        <a:pt x="1094" y="1180"/>
                      </a:lnTo>
                      <a:lnTo>
                        <a:pt x="1109" y="1266"/>
                      </a:lnTo>
                      <a:lnTo>
                        <a:pt x="1121" y="1356"/>
                      </a:lnTo>
                      <a:lnTo>
                        <a:pt x="1129" y="1446"/>
                      </a:lnTo>
                      <a:lnTo>
                        <a:pt x="1133" y="1536"/>
                      </a:lnTo>
                      <a:lnTo>
                        <a:pt x="1133" y="1626"/>
                      </a:lnTo>
                      <a:lnTo>
                        <a:pt x="1130" y="1716"/>
                      </a:lnTo>
                      <a:lnTo>
                        <a:pt x="1122" y="1802"/>
                      </a:lnTo>
                      <a:lnTo>
                        <a:pt x="1110" y="1886"/>
                      </a:lnTo>
                      <a:lnTo>
                        <a:pt x="1095" y="1967"/>
                      </a:lnTo>
                      <a:lnTo>
                        <a:pt x="1076" y="2043"/>
                      </a:lnTo>
                      <a:lnTo>
                        <a:pt x="1052" y="2115"/>
                      </a:lnTo>
                      <a:lnTo>
                        <a:pt x="1025" y="2181"/>
                      </a:lnTo>
                      <a:lnTo>
                        <a:pt x="917" y="2127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296;p10">
                  <a:extLst>
                    <a:ext uri="{FF2B5EF4-FFF2-40B4-BE49-F238E27FC236}">
                      <a16:creationId xmlns:a16="http://schemas.microsoft.com/office/drawing/2014/main" id="{BCCE7A89-21BF-E440-ABB7-70A571743BE4}"/>
                    </a:ext>
                  </a:extLst>
                </p:cNvPr>
                <p:cNvSpPr/>
                <p:nvPr/>
              </p:nvSpPr>
              <p:spPr>
                <a:xfrm>
                  <a:off x="3544" y="3074"/>
                  <a:ext cx="51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2180" extrusionOk="0">
                      <a:moveTo>
                        <a:pt x="918" y="2126"/>
                      </a:moveTo>
                      <a:lnTo>
                        <a:pt x="0" y="130"/>
                      </a:lnTo>
                      <a:lnTo>
                        <a:pt x="33" y="0"/>
                      </a:lnTo>
                      <a:lnTo>
                        <a:pt x="70" y="13"/>
                      </a:lnTo>
                      <a:lnTo>
                        <a:pt x="107" y="28"/>
                      </a:lnTo>
                      <a:lnTo>
                        <a:pt x="143" y="43"/>
                      </a:lnTo>
                      <a:lnTo>
                        <a:pt x="180" y="60"/>
                      </a:lnTo>
                      <a:lnTo>
                        <a:pt x="217" y="78"/>
                      </a:lnTo>
                      <a:lnTo>
                        <a:pt x="252" y="96"/>
                      </a:lnTo>
                      <a:lnTo>
                        <a:pt x="288" y="116"/>
                      </a:lnTo>
                      <a:lnTo>
                        <a:pt x="324" y="136"/>
                      </a:lnTo>
                      <a:lnTo>
                        <a:pt x="359" y="158"/>
                      </a:lnTo>
                      <a:lnTo>
                        <a:pt x="393" y="180"/>
                      </a:lnTo>
                      <a:lnTo>
                        <a:pt x="428" y="203"/>
                      </a:lnTo>
                      <a:lnTo>
                        <a:pt x="462" y="227"/>
                      </a:lnTo>
                      <a:lnTo>
                        <a:pt x="495" y="252"/>
                      </a:lnTo>
                      <a:lnTo>
                        <a:pt x="528" y="278"/>
                      </a:lnTo>
                      <a:lnTo>
                        <a:pt x="561" y="304"/>
                      </a:lnTo>
                      <a:lnTo>
                        <a:pt x="592" y="332"/>
                      </a:lnTo>
                      <a:lnTo>
                        <a:pt x="624" y="360"/>
                      </a:lnTo>
                      <a:lnTo>
                        <a:pt x="654" y="389"/>
                      </a:lnTo>
                      <a:lnTo>
                        <a:pt x="684" y="418"/>
                      </a:lnTo>
                      <a:lnTo>
                        <a:pt x="714" y="449"/>
                      </a:lnTo>
                      <a:lnTo>
                        <a:pt x="742" y="480"/>
                      </a:lnTo>
                      <a:lnTo>
                        <a:pt x="770" y="512"/>
                      </a:lnTo>
                      <a:lnTo>
                        <a:pt x="796" y="545"/>
                      </a:lnTo>
                      <a:lnTo>
                        <a:pt x="823" y="577"/>
                      </a:lnTo>
                      <a:lnTo>
                        <a:pt x="847" y="611"/>
                      </a:lnTo>
                      <a:lnTo>
                        <a:pt x="872" y="646"/>
                      </a:lnTo>
                      <a:lnTo>
                        <a:pt x="895" y="681"/>
                      </a:lnTo>
                      <a:lnTo>
                        <a:pt x="918" y="717"/>
                      </a:lnTo>
                      <a:lnTo>
                        <a:pt x="939" y="754"/>
                      </a:lnTo>
                      <a:lnTo>
                        <a:pt x="959" y="790"/>
                      </a:lnTo>
                      <a:lnTo>
                        <a:pt x="979" y="827"/>
                      </a:lnTo>
                      <a:lnTo>
                        <a:pt x="997" y="865"/>
                      </a:lnTo>
                      <a:lnTo>
                        <a:pt x="1027" y="937"/>
                      </a:lnTo>
                      <a:lnTo>
                        <a:pt x="1053" y="1014"/>
                      </a:lnTo>
                      <a:lnTo>
                        <a:pt x="1076" y="1095"/>
                      </a:lnTo>
                      <a:lnTo>
                        <a:pt x="1095" y="1179"/>
                      </a:lnTo>
                      <a:lnTo>
                        <a:pt x="1110" y="1266"/>
                      </a:lnTo>
                      <a:lnTo>
                        <a:pt x="1122" y="1355"/>
                      </a:lnTo>
                      <a:lnTo>
                        <a:pt x="1130" y="1445"/>
                      </a:lnTo>
                      <a:lnTo>
                        <a:pt x="1134" y="1536"/>
                      </a:lnTo>
                      <a:lnTo>
                        <a:pt x="1134" y="1625"/>
                      </a:lnTo>
                      <a:lnTo>
                        <a:pt x="1131" y="1715"/>
                      </a:lnTo>
                      <a:lnTo>
                        <a:pt x="1123" y="1801"/>
                      </a:lnTo>
                      <a:lnTo>
                        <a:pt x="1111" y="1886"/>
                      </a:lnTo>
                      <a:lnTo>
                        <a:pt x="1096" y="1966"/>
                      </a:lnTo>
                      <a:lnTo>
                        <a:pt x="1077" y="2043"/>
                      </a:lnTo>
                      <a:lnTo>
                        <a:pt x="1053" y="2115"/>
                      </a:lnTo>
                      <a:lnTo>
                        <a:pt x="1026" y="2180"/>
                      </a:lnTo>
                      <a:lnTo>
                        <a:pt x="918" y="212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297;p10">
                  <a:extLst>
                    <a:ext uri="{FF2B5EF4-FFF2-40B4-BE49-F238E27FC236}">
                      <a16:creationId xmlns:a16="http://schemas.microsoft.com/office/drawing/2014/main" id="{E63CF1B8-BF15-B341-9CCD-84B5E1C161B0}"/>
                    </a:ext>
                  </a:extLst>
                </p:cNvPr>
                <p:cNvSpPr/>
                <p:nvPr/>
              </p:nvSpPr>
              <p:spPr>
                <a:xfrm>
                  <a:off x="3426" y="3144"/>
                  <a:ext cx="164" cy="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2" h="4112" extrusionOk="0">
                      <a:moveTo>
                        <a:pt x="1404" y="4112"/>
                      </a:moveTo>
                      <a:lnTo>
                        <a:pt x="3622" y="3023"/>
                      </a:lnTo>
                      <a:lnTo>
                        <a:pt x="2218" y="0"/>
                      </a:lnTo>
                      <a:lnTo>
                        <a:pt x="0" y="989"/>
                      </a:lnTo>
                      <a:lnTo>
                        <a:pt x="1404" y="4112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298;p10">
                  <a:extLst>
                    <a:ext uri="{FF2B5EF4-FFF2-40B4-BE49-F238E27FC236}">
                      <a16:creationId xmlns:a16="http://schemas.microsoft.com/office/drawing/2014/main" id="{FA5E26F9-E7D2-FC45-8C06-98700E043260}"/>
                    </a:ext>
                  </a:extLst>
                </p:cNvPr>
                <p:cNvSpPr/>
                <p:nvPr/>
              </p:nvSpPr>
              <p:spPr>
                <a:xfrm>
                  <a:off x="3426" y="3141"/>
                  <a:ext cx="164" cy="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2" h="4113" extrusionOk="0">
                      <a:moveTo>
                        <a:pt x="1404" y="4113"/>
                      </a:moveTo>
                      <a:lnTo>
                        <a:pt x="3622" y="3024"/>
                      </a:lnTo>
                      <a:lnTo>
                        <a:pt x="2218" y="0"/>
                      </a:lnTo>
                      <a:lnTo>
                        <a:pt x="0" y="989"/>
                      </a:lnTo>
                      <a:lnTo>
                        <a:pt x="1404" y="4113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299;p10">
                  <a:extLst>
                    <a:ext uri="{FF2B5EF4-FFF2-40B4-BE49-F238E27FC236}">
                      <a16:creationId xmlns:a16="http://schemas.microsoft.com/office/drawing/2014/main" id="{1CA753BA-678F-2D42-89C5-E14E4E7C1991}"/>
                    </a:ext>
                  </a:extLst>
                </p:cNvPr>
                <p:cNvSpPr/>
                <p:nvPr/>
              </p:nvSpPr>
              <p:spPr>
                <a:xfrm>
                  <a:off x="3432" y="3146"/>
                  <a:ext cx="157" cy="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913" extrusionOk="0">
                      <a:moveTo>
                        <a:pt x="1335" y="3913"/>
                      </a:moveTo>
                      <a:lnTo>
                        <a:pt x="3446" y="2878"/>
                      </a:lnTo>
                      <a:lnTo>
                        <a:pt x="2111" y="0"/>
                      </a:lnTo>
                      <a:lnTo>
                        <a:pt x="0" y="942"/>
                      </a:lnTo>
                      <a:lnTo>
                        <a:pt x="1335" y="3913"/>
                      </a:lnTo>
                      <a:close/>
                    </a:path>
                  </a:pathLst>
                </a:custGeom>
                <a:solidFill>
                  <a:srgbClr val="1A781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300;p10">
                  <a:extLst>
                    <a:ext uri="{FF2B5EF4-FFF2-40B4-BE49-F238E27FC236}">
                      <a16:creationId xmlns:a16="http://schemas.microsoft.com/office/drawing/2014/main" id="{C611AC41-CF6D-0044-9E31-6842286CB392}"/>
                    </a:ext>
                  </a:extLst>
                </p:cNvPr>
                <p:cNvSpPr/>
                <p:nvPr/>
              </p:nvSpPr>
              <p:spPr>
                <a:xfrm>
                  <a:off x="3439" y="3109"/>
                  <a:ext cx="19" cy="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" h="343" extrusionOk="0">
                      <a:moveTo>
                        <a:pt x="431" y="186"/>
                      </a:moveTo>
                      <a:lnTo>
                        <a:pt x="79" y="343"/>
                      </a:lnTo>
                      <a:lnTo>
                        <a:pt x="0" y="157"/>
                      </a:lnTo>
                      <a:lnTo>
                        <a:pt x="352" y="0"/>
                      </a:lnTo>
                      <a:lnTo>
                        <a:pt x="431" y="1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301;p10">
                  <a:extLst>
                    <a:ext uri="{FF2B5EF4-FFF2-40B4-BE49-F238E27FC236}">
                      <a16:creationId xmlns:a16="http://schemas.microsoft.com/office/drawing/2014/main" id="{219EAC75-02AC-FB44-B785-DB270DAB015D}"/>
                    </a:ext>
                  </a:extLst>
                </p:cNvPr>
                <p:cNvSpPr/>
                <p:nvPr/>
              </p:nvSpPr>
              <p:spPr>
                <a:xfrm>
                  <a:off x="3442" y="3112"/>
                  <a:ext cx="16" cy="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57" extrusionOk="0">
                      <a:moveTo>
                        <a:pt x="347" y="126"/>
                      </a:moveTo>
                      <a:lnTo>
                        <a:pt x="53" y="257"/>
                      </a:lnTo>
                      <a:lnTo>
                        <a:pt x="0" y="132"/>
                      </a:lnTo>
                      <a:lnTo>
                        <a:pt x="294" y="0"/>
                      </a:lnTo>
                      <a:lnTo>
                        <a:pt x="347" y="12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302;p10">
                  <a:extLst>
                    <a:ext uri="{FF2B5EF4-FFF2-40B4-BE49-F238E27FC236}">
                      <a16:creationId xmlns:a16="http://schemas.microsoft.com/office/drawing/2014/main" id="{A73C173F-166A-C740-9103-5EA11357B7C1}"/>
                    </a:ext>
                  </a:extLst>
                </p:cNvPr>
                <p:cNvSpPr/>
                <p:nvPr/>
              </p:nvSpPr>
              <p:spPr>
                <a:xfrm>
                  <a:off x="3447" y="3110"/>
                  <a:ext cx="10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34" extrusionOk="0">
                      <a:moveTo>
                        <a:pt x="5" y="73"/>
                      </a:moveTo>
                      <a:lnTo>
                        <a:pt x="167" y="0"/>
                      </a:lnTo>
                      <a:lnTo>
                        <a:pt x="171" y="0"/>
                      </a:lnTo>
                      <a:lnTo>
                        <a:pt x="175" y="2"/>
                      </a:lnTo>
                      <a:lnTo>
                        <a:pt x="180" y="6"/>
                      </a:lnTo>
                      <a:lnTo>
                        <a:pt x="183" y="13"/>
                      </a:lnTo>
                      <a:lnTo>
                        <a:pt x="236" y="141"/>
                      </a:lnTo>
                      <a:lnTo>
                        <a:pt x="238" y="147"/>
                      </a:lnTo>
                      <a:lnTo>
                        <a:pt x="238" y="154"/>
                      </a:lnTo>
                      <a:lnTo>
                        <a:pt x="237" y="159"/>
                      </a:lnTo>
                      <a:lnTo>
                        <a:pt x="234" y="162"/>
                      </a:lnTo>
                      <a:lnTo>
                        <a:pt x="73" y="234"/>
                      </a:lnTo>
                      <a:lnTo>
                        <a:pt x="69" y="234"/>
                      </a:lnTo>
                      <a:lnTo>
                        <a:pt x="64" y="232"/>
                      </a:lnTo>
                      <a:lnTo>
                        <a:pt x="60" y="228"/>
                      </a:lnTo>
                      <a:lnTo>
                        <a:pt x="56" y="221"/>
                      </a:lnTo>
                      <a:lnTo>
                        <a:pt x="2" y="94"/>
                      </a:lnTo>
                      <a:lnTo>
                        <a:pt x="0" y="86"/>
                      </a:lnTo>
                      <a:lnTo>
                        <a:pt x="0" y="80"/>
                      </a:lnTo>
                      <a:lnTo>
                        <a:pt x="1" y="76"/>
                      </a:lnTo>
                      <a:lnTo>
                        <a:pt x="5" y="73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303;p10">
                  <a:extLst>
                    <a:ext uri="{FF2B5EF4-FFF2-40B4-BE49-F238E27FC236}">
                      <a16:creationId xmlns:a16="http://schemas.microsoft.com/office/drawing/2014/main" id="{8CEB5D5F-CE4D-844D-B6E9-5E2BD66934F2}"/>
                    </a:ext>
                  </a:extLst>
                </p:cNvPr>
                <p:cNvSpPr/>
                <p:nvPr/>
              </p:nvSpPr>
              <p:spPr>
                <a:xfrm>
                  <a:off x="3447" y="3111"/>
                  <a:ext cx="10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9" extrusionOk="0">
                      <a:moveTo>
                        <a:pt x="4" y="62"/>
                      </a:moveTo>
                      <a:lnTo>
                        <a:pt x="142" y="0"/>
                      </a:lnTo>
                      <a:lnTo>
                        <a:pt x="146" y="0"/>
                      </a:lnTo>
                      <a:lnTo>
                        <a:pt x="150" y="2"/>
                      </a:lnTo>
                      <a:lnTo>
                        <a:pt x="153" y="5"/>
                      </a:lnTo>
                      <a:lnTo>
                        <a:pt x="156" y="10"/>
                      </a:lnTo>
                      <a:lnTo>
                        <a:pt x="202" y="120"/>
                      </a:lnTo>
                      <a:lnTo>
                        <a:pt x="204" y="125"/>
                      </a:lnTo>
                      <a:lnTo>
                        <a:pt x="204" y="130"/>
                      </a:lnTo>
                      <a:lnTo>
                        <a:pt x="202" y="135"/>
                      </a:lnTo>
                      <a:lnTo>
                        <a:pt x="200" y="138"/>
                      </a:lnTo>
                      <a:lnTo>
                        <a:pt x="62" y="199"/>
                      </a:lnTo>
                      <a:lnTo>
                        <a:pt x="58" y="199"/>
                      </a:lnTo>
                      <a:lnTo>
                        <a:pt x="54" y="198"/>
                      </a:lnTo>
                      <a:lnTo>
                        <a:pt x="51" y="194"/>
                      </a:lnTo>
                      <a:lnTo>
                        <a:pt x="48" y="188"/>
                      </a:lnTo>
                      <a:lnTo>
                        <a:pt x="2" y="80"/>
                      </a:lnTo>
                      <a:lnTo>
                        <a:pt x="0" y="74"/>
                      </a:lnTo>
                      <a:lnTo>
                        <a:pt x="0" y="68"/>
                      </a:lnTo>
                      <a:lnTo>
                        <a:pt x="2" y="64"/>
                      </a:lnTo>
                      <a:lnTo>
                        <a:pt x="4" y="62"/>
                      </a:lnTo>
                      <a:close/>
                    </a:path>
                  </a:pathLst>
                </a:custGeom>
                <a:solidFill>
                  <a:srgbClr val="91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304;p10">
                  <a:extLst>
                    <a:ext uri="{FF2B5EF4-FFF2-40B4-BE49-F238E27FC236}">
                      <a16:creationId xmlns:a16="http://schemas.microsoft.com/office/drawing/2014/main" id="{69023906-9D76-F44C-AA86-E1BF65B672CA}"/>
                    </a:ext>
                  </a:extLst>
                </p:cNvPr>
                <p:cNvSpPr/>
                <p:nvPr/>
              </p:nvSpPr>
              <p:spPr>
                <a:xfrm>
                  <a:off x="3450" y="3113"/>
                  <a:ext cx="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" h="154" extrusionOk="0">
                      <a:moveTo>
                        <a:pt x="88" y="6"/>
                      </a:moveTo>
                      <a:lnTo>
                        <a:pt x="116" y="77"/>
                      </a:lnTo>
                      <a:lnTo>
                        <a:pt x="118" y="85"/>
                      </a:lnTo>
                      <a:lnTo>
                        <a:pt x="118" y="95"/>
                      </a:lnTo>
                      <a:lnTo>
                        <a:pt x="116" y="103"/>
                      </a:lnTo>
                      <a:lnTo>
                        <a:pt x="112" y="108"/>
                      </a:lnTo>
                      <a:lnTo>
                        <a:pt x="14" y="152"/>
                      </a:lnTo>
                      <a:lnTo>
                        <a:pt x="6" y="154"/>
                      </a:lnTo>
                      <a:lnTo>
                        <a:pt x="2" y="150"/>
                      </a:lnTo>
                      <a:lnTo>
                        <a:pt x="0" y="140"/>
                      </a:lnTo>
                      <a:lnTo>
                        <a:pt x="1" y="127"/>
                      </a:lnTo>
                      <a:lnTo>
                        <a:pt x="4" y="112"/>
                      </a:lnTo>
                      <a:lnTo>
                        <a:pt x="9" y="95"/>
                      </a:lnTo>
                      <a:lnTo>
                        <a:pt x="14" y="77"/>
                      </a:lnTo>
                      <a:lnTo>
                        <a:pt x="21" y="61"/>
                      </a:lnTo>
                      <a:lnTo>
                        <a:pt x="29" y="46"/>
                      </a:lnTo>
                      <a:lnTo>
                        <a:pt x="38" y="33"/>
                      </a:lnTo>
                      <a:lnTo>
                        <a:pt x="48" y="21"/>
                      </a:lnTo>
                      <a:lnTo>
                        <a:pt x="58" y="12"/>
                      </a:lnTo>
                      <a:lnTo>
                        <a:pt x="67" y="4"/>
                      </a:lnTo>
                      <a:lnTo>
                        <a:pt x="76" y="0"/>
                      </a:lnTo>
                      <a:lnTo>
                        <a:pt x="83" y="1"/>
                      </a:lnTo>
                      <a:lnTo>
                        <a:pt x="88" y="6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305;p10">
                  <a:extLst>
                    <a:ext uri="{FF2B5EF4-FFF2-40B4-BE49-F238E27FC236}">
                      <a16:creationId xmlns:a16="http://schemas.microsoft.com/office/drawing/2014/main" id="{0C940C33-BD8A-F643-AE3E-8F4CEB984F2F}"/>
                    </a:ext>
                  </a:extLst>
                </p:cNvPr>
                <p:cNvSpPr/>
                <p:nvPr/>
              </p:nvSpPr>
              <p:spPr>
                <a:xfrm>
                  <a:off x="3463" y="3099"/>
                  <a:ext cx="13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280" extrusionOk="0">
                      <a:moveTo>
                        <a:pt x="287" y="186"/>
                      </a:moveTo>
                      <a:lnTo>
                        <a:pt x="78" y="280"/>
                      </a:lnTo>
                      <a:lnTo>
                        <a:pt x="0" y="93"/>
                      </a:lnTo>
                      <a:lnTo>
                        <a:pt x="210" y="0"/>
                      </a:lnTo>
                      <a:lnTo>
                        <a:pt x="287" y="1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306;p10">
                  <a:extLst>
                    <a:ext uri="{FF2B5EF4-FFF2-40B4-BE49-F238E27FC236}">
                      <a16:creationId xmlns:a16="http://schemas.microsoft.com/office/drawing/2014/main" id="{7D34FBD8-9DC5-6943-BE67-D50B4151E8A9}"/>
                    </a:ext>
                  </a:extLst>
                </p:cNvPr>
                <p:cNvSpPr/>
                <p:nvPr/>
              </p:nvSpPr>
              <p:spPr>
                <a:xfrm>
                  <a:off x="3465" y="3102"/>
                  <a:ext cx="11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203" extrusionOk="0">
                      <a:moveTo>
                        <a:pt x="227" y="125"/>
                      </a:moveTo>
                      <a:lnTo>
                        <a:pt x="53" y="203"/>
                      </a:lnTo>
                      <a:lnTo>
                        <a:pt x="0" y="78"/>
                      </a:lnTo>
                      <a:lnTo>
                        <a:pt x="175" y="0"/>
                      </a:lnTo>
                      <a:lnTo>
                        <a:pt x="227" y="125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307;p10">
                  <a:extLst>
                    <a:ext uri="{FF2B5EF4-FFF2-40B4-BE49-F238E27FC236}">
                      <a16:creationId xmlns:a16="http://schemas.microsoft.com/office/drawing/2014/main" id="{BA8E4795-B2A2-0E4B-9AB9-ED65A50556C3}"/>
                    </a:ext>
                  </a:extLst>
                </p:cNvPr>
                <p:cNvSpPr/>
                <p:nvPr/>
              </p:nvSpPr>
              <p:spPr>
                <a:xfrm>
                  <a:off x="3465" y="3100"/>
                  <a:ext cx="10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34" extrusionOk="0">
                      <a:moveTo>
                        <a:pt x="4" y="72"/>
                      </a:moveTo>
                      <a:lnTo>
                        <a:pt x="167" y="0"/>
                      </a:lnTo>
                      <a:lnTo>
                        <a:pt x="171" y="0"/>
                      </a:lnTo>
                      <a:lnTo>
                        <a:pt x="175" y="2"/>
                      </a:lnTo>
                      <a:lnTo>
                        <a:pt x="180" y="6"/>
                      </a:lnTo>
                      <a:lnTo>
                        <a:pt x="183" y="12"/>
                      </a:lnTo>
                      <a:lnTo>
                        <a:pt x="236" y="141"/>
                      </a:lnTo>
                      <a:lnTo>
                        <a:pt x="238" y="147"/>
                      </a:lnTo>
                      <a:lnTo>
                        <a:pt x="238" y="154"/>
                      </a:lnTo>
                      <a:lnTo>
                        <a:pt x="237" y="159"/>
                      </a:lnTo>
                      <a:lnTo>
                        <a:pt x="234" y="162"/>
                      </a:lnTo>
                      <a:lnTo>
                        <a:pt x="73" y="234"/>
                      </a:lnTo>
                      <a:lnTo>
                        <a:pt x="69" y="234"/>
                      </a:lnTo>
                      <a:lnTo>
                        <a:pt x="63" y="232"/>
                      </a:lnTo>
                      <a:lnTo>
                        <a:pt x="59" y="227"/>
                      </a:lnTo>
                      <a:lnTo>
                        <a:pt x="55" y="221"/>
                      </a:lnTo>
                      <a:lnTo>
                        <a:pt x="2" y="94"/>
                      </a:lnTo>
                      <a:lnTo>
                        <a:pt x="0" y="86"/>
                      </a:lnTo>
                      <a:lnTo>
                        <a:pt x="0" y="80"/>
                      </a:lnTo>
                      <a:lnTo>
                        <a:pt x="1" y="76"/>
                      </a:lnTo>
                      <a:lnTo>
                        <a:pt x="4" y="72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308;p10">
                  <a:extLst>
                    <a:ext uri="{FF2B5EF4-FFF2-40B4-BE49-F238E27FC236}">
                      <a16:creationId xmlns:a16="http://schemas.microsoft.com/office/drawing/2014/main" id="{411EFE07-306A-7648-82FD-86EE1D1656F1}"/>
                    </a:ext>
                  </a:extLst>
                </p:cNvPr>
                <p:cNvSpPr/>
                <p:nvPr/>
              </p:nvSpPr>
              <p:spPr>
                <a:xfrm>
                  <a:off x="3465" y="3101"/>
                  <a:ext cx="10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9" extrusionOk="0">
                      <a:moveTo>
                        <a:pt x="4" y="62"/>
                      </a:moveTo>
                      <a:lnTo>
                        <a:pt x="141" y="0"/>
                      </a:lnTo>
                      <a:lnTo>
                        <a:pt x="145" y="0"/>
                      </a:lnTo>
                      <a:lnTo>
                        <a:pt x="150" y="2"/>
                      </a:lnTo>
                      <a:lnTo>
                        <a:pt x="153" y="5"/>
                      </a:lnTo>
                      <a:lnTo>
                        <a:pt x="156" y="10"/>
                      </a:lnTo>
                      <a:lnTo>
                        <a:pt x="202" y="120"/>
                      </a:lnTo>
                      <a:lnTo>
                        <a:pt x="204" y="125"/>
                      </a:lnTo>
                      <a:lnTo>
                        <a:pt x="204" y="130"/>
                      </a:lnTo>
                      <a:lnTo>
                        <a:pt x="202" y="135"/>
                      </a:lnTo>
                      <a:lnTo>
                        <a:pt x="200" y="138"/>
                      </a:lnTo>
                      <a:lnTo>
                        <a:pt x="62" y="199"/>
                      </a:lnTo>
                      <a:lnTo>
                        <a:pt x="58" y="199"/>
                      </a:lnTo>
                      <a:lnTo>
                        <a:pt x="54" y="198"/>
                      </a:lnTo>
                      <a:lnTo>
                        <a:pt x="51" y="194"/>
                      </a:lnTo>
                      <a:lnTo>
                        <a:pt x="48" y="188"/>
                      </a:lnTo>
                      <a:lnTo>
                        <a:pt x="2" y="80"/>
                      </a:lnTo>
                      <a:lnTo>
                        <a:pt x="0" y="73"/>
                      </a:lnTo>
                      <a:lnTo>
                        <a:pt x="0" y="68"/>
                      </a:lnTo>
                      <a:lnTo>
                        <a:pt x="2" y="64"/>
                      </a:lnTo>
                      <a:lnTo>
                        <a:pt x="4" y="62"/>
                      </a:lnTo>
                      <a:close/>
                    </a:path>
                  </a:pathLst>
                </a:custGeom>
                <a:solidFill>
                  <a:srgbClr val="91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309;p10">
                  <a:extLst>
                    <a:ext uri="{FF2B5EF4-FFF2-40B4-BE49-F238E27FC236}">
                      <a16:creationId xmlns:a16="http://schemas.microsoft.com/office/drawing/2014/main" id="{80589905-A687-7742-BD2A-37DA588B1397}"/>
                    </a:ext>
                  </a:extLst>
                </p:cNvPr>
                <p:cNvSpPr/>
                <p:nvPr/>
              </p:nvSpPr>
              <p:spPr>
                <a:xfrm>
                  <a:off x="3468" y="3103"/>
                  <a:ext cx="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154" extrusionOk="0">
                      <a:moveTo>
                        <a:pt x="88" y="6"/>
                      </a:moveTo>
                      <a:lnTo>
                        <a:pt x="116" y="78"/>
                      </a:lnTo>
                      <a:lnTo>
                        <a:pt x="118" y="86"/>
                      </a:lnTo>
                      <a:lnTo>
                        <a:pt x="119" y="95"/>
                      </a:lnTo>
                      <a:lnTo>
                        <a:pt x="117" y="103"/>
                      </a:lnTo>
                      <a:lnTo>
                        <a:pt x="112" y="109"/>
                      </a:lnTo>
                      <a:lnTo>
                        <a:pt x="14" y="152"/>
                      </a:lnTo>
                      <a:lnTo>
                        <a:pt x="6" y="154"/>
                      </a:lnTo>
                      <a:lnTo>
                        <a:pt x="2" y="150"/>
                      </a:lnTo>
                      <a:lnTo>
                        <a:pt x="0" y="140"/>
                      </a:lnTo>
                      <a:lnTo>
                        <a:pt x="1" y="128"/>
                      </a:lnTo>
                      <a:lnTo>
                        <a:pt x="4" y="112"/>
                      </a:lnTo>
                      <a:lnTo>
                        <a:pt x="9" y="95"/>
                      </a:lnTo>
                      <a:lnTo>
                        <a:pt x="14" y="78"/>
                      </a:lnTo>
                      <a:lnTo>
                        <a:pt x="21" y="61"/>
                      </a:lnTo>
                      <a:lnTo>
                        <a:pt x="29" y="46"/>
                      </a:lnTo>
                      <a:lnTo>
                        <a:pt x="38" y="33"/>
                      </a:lnTo>
                      <a:lnTo>
                        <a:pt x="48" y="21"/>
                      </a:lnTo>
                      <a:lnTo>
                        <a:pt x="58" y="12"/>
                      </a:lnTo>
                      <a:lnTo>
                        <a:pt x="67" y="4"/>
                      </a:lnTo>
                      <a:lnTo>
                        <a:pt x="76" y="0"/>
                      </a:lnTo>
                      <a:lnTo>
                        <a:pt x="82" y="1"/>
                      </a:lnTo>
                      <a:lnTo>
                        <a:pt x="88" y="6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310;p10">
                  <a:extLst>
                    <a:ext uri="{FF2B5EF4-FFF2-40B4-BE49-F238E27FC236}">
                      <a16:creationId xmlns:a16="http://schemas.microsoft.com/office/drawing/2014/main" id="{37922A64-A0B5-2848-97DA-1F463CC3D4ED}"/>
                    </a:ext>
                  </a:extLst>
                </p:cNvPr>
                <p:cNvSpPr/>
                <p:nvPr/>
              </p:nvSpPr>
              <p:spPr>
                <a:xfrm>
                  <a:off x="3488" y="3092"/>
                  <a:ext cx="4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4" extrusionOk="0">
                      <a:moveTo>
                        <a:pt x="50" y="104"/>
                      </a:moveTo>
                      <a:lnTo>
                        <a:pt x="40" y="103"/>
                      </a:lnTo>
                      <a:lnTo>
                        <a:pt x="31" y="99"/>
                      </a:lnTo>
                      <a:lnTo>
                        <a:pt x="23" y="95"/>
                      </a:lnTo>
                      <a:lnTo>
                        <a:pt x="15" y="89"/>
                      </a:lnTo>
                      <a:lnTo>
                        <a:pt x="8" y="80"/>
                      </a:lnTo>
                      <a:lnTo>
                        <a:pt x="4" y="72"/>
                      </a:lnTo>
                      <a:lnTo>
                        <a:pt x="1" y="62"/>
                      </a:lnTo>
                      <a:lnTo>
                        <a:pt x="0" y="52"/>
                      </a:lnTo>
                      <a:lnTo>
                        <a:pt x="1" y="41"/>
                      </a:lnTo>
                      <a:lnTo>
                        <a:pt x="4" y="32"/>
                      </a:lnTo>
                      <a:lnTo>
                        <a:pt x="8" y="23"/>
                      </a:lnTo>
                      <a:lnTo>
                        <a:pt x="15" y="15"/>
                      </a:lnTo>
                      <a:lnTo>
                        <a:pt x="23" y="9"/>
                      </a:lnTo>
                      <a:lnTo>
                        <a:pt x="31" y="5"/>
                      </a:lnTo>
                      <a:lnTo>
                        <a:pt x="40" y="1"/>
                      </a:lnTo>
                      <a:lnTo>
                        <a:pt x="50" y="0"/>
                      </a:lnTo>
                      <a:lnTo>
                        <a:pt x="60" y="1"/>
                      </a:lnTo>
                      <a:lnTo>
                        <a:pt x="70" y="5"/>
                      </a:lnTo>
                      <a:lnTo>
                        <a:pt x="78" y="9"/>
                      </a:lnTo>
                      <a:lnTo>
                        <a:pt x="86" y="15"/>
                      </a:lnTo>
                      <a:lnTo>
                        <a:pt x="92" y="23"/>
                      </a:lnTo>
                      <a:lnTo>
                        <a:pt x="96" y="32"/>
                      </a:lnTo>
                      <a:lnTo>
                        <a:pt x="99" y="41"/>
                      </a:lnTo>
                      <a:lnTo>
                        <a:pt x="100" y="52"/>
                      </a:lnTo>
                      <a:lnTo>
                        <a:pt x="99" y="62"/>
                      </a:lnTo>
                      <a:lnTo>
                        <a:pt x="96" y="72"/>
                      </a:lnTo>
                      <a:lnTo>
                        <a:pt x="92" y="80"/>
                      </a:lnTo>
                      <a:lnTo>
                        <a:pt x="86" y="89"/>
                      </a:lnTo>
                      <a:lnTo>
                        <a:pt x="78" y="95"/>
                      </a:lnTo>
                      <a:lnTo>
                        <a:pt x="70" y="99"/>
                      </a:lnTo>
                      <a:lnTo>
                        <a:pt x="60" y="103"/>
                      </a:lnTo>
                      <a:lnTo>
                        <a:pt x="50" y="104"/>
                      </a:lnTo>
                      <a:close/>
                    </a:path>
                  </a:pathLst>
                </a:custGeom>
                <a:solidFill>
                  <a:srgbClr val="61666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311;p10">
                  <a:extLst>
                    <a:ext uri="{FF2B5EF4-FFF2-40B4-BE49-F238E27FC236}">
                      <a16:creationId xmlns:a16="http://schemas.microsoft.com/office/drawing/2014/main" id="{2846E861-F664-6F4B-B328-1DD44373EBBC}"/>
                    </a:ext>
                  </a:extLst>
                </p:cNvPr>
                <p:cNvSpPr/>
                <p:nvPr/>
              </p:nvSpPr>
              <p:spPr>
                <a:xfrm>
                  <a:off x="3419" y="3131"/>
                  <a:ext cx="5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3" extrusionOk="0">
                      <a:moveTo>
                        <a:pt x="50" y="103"/>
                      </a:moveTo>
                      <a:lnTo>
                        <a:pt x="39" y="102"/>
                      </a:lnTo>
                      <a:lnTo>
                        <a:pt x="30" y="99"/>
                      </a:lnTo>
                      <a:lnTo>
                        <a:pt x="22" y="95"/>
                      </a:lnTo>
                      <a:lnTo>
                        <a:pt x="14" y="88"/>
                      </a:lnTo>
                      <a:lnTo>
                        <a:pt x="8" y="80"/>
                      </a:lnTo>
                      <a:lnTo>
                        <a:pt x="4" y="71"/>
                      </a:lnTo>
                      <a:lnTo>
                        <a:pt x="1" y="62"/>
                      </a:lnTo>
                      <a:lnTo>
                        <a:pt x="0" y="51"/>
                      </a:lnTo>
                      <a:lnTo>
                        <a:pt x="1" y="41"/>
                      </a:lnTo>
                      <a:lnTo>
                        <a:pt x="4" y="31"/>
                      </a:lnTo>
                      <a:lnTo>
                        <a:pt x="8" y="23"/>
                      </a:lnTo>
                      <a:lnTo>
                        <a:pt x="14" y="15"/>
                      </a:lnTo>
                      <a:lnTo>
                        <a:pt x="22" y="8"/>
                      </a:lnTo>
                      <a:lnTo>
                        <a:pt x="30" y="4"/>
                      </a:lnTo>
                      <a:lnTo>
                        <a:pt x="39" y="1"/>
                      </a:lnTo>
                      <a:lnTo>
                        <a:pt x="50" y="0"/>
                      </a:lnTo>
                      <a:lnTo>
                        <a:pt x="60" y="1"/>
                      </a:lnTo>
                      <a:lnTo>
                        <a:pt x="69" y="4"/>
                      </a:lnTo>
                      <a:lnTo>
                        <a:pt x="77" y="8"/>
                      </a:lnTo>
                      <a:lnTo>
                        <a:pt x="85" y="15"/>
                      </a:lnTo>
                      <a:lnTo>
                        <a:pt x="91" y="23"/>
                      </a:lnTo>
                      <a:lnTo>
                        <a:pt x="96" y="31"/>
                      </a:lnTo>
                      <a:lnTo>
                        <a:pt x="99" y="41"/>
                      </a:lnTo>
                      <a:lnTo>
                        <a:pt x="100" y="51"/>
                      </a:lnTo>
                      <a:lnTo>
                        <a:pt x="99" y="62"/>
                      </a:lnTo>
                      <a:lnTo>
                        <a:pt x="96" y="71"/>
                      </a:lnTo>
                      <a:lnTo>
                        <a:pt x="91" y="80"/>
                      </a:lnTo>
                      <a:lnTo>
                        <a:pt x="85" y="88"/>
                      </a:lnTo>
                      <a:lnTo>
                        <a:pt x="77" y="95"/>
                      </a:lnTo>
                      <a:lnTo>
                        <a:pt x="69" y="99"/>
                      </a:lnTo>
                      <a:lnTo>
                        <a:pt x="60" y="102"/>
                      </a:lnTo>
                      <a:lnTo>
                        <a:pt x="50" y="103"/>
                      </a:lnTo>
                      <a:close/>
                    </a:path>
                  </a:pathLst>
                </a:custGeom>
                <a:solidFill>
                  <a:srgbClr val="61666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312;p10">
                  <a:extLst>
                    <a:ext uri="{FF2B5EF4-FFF2-40B4-BE49-F238E27FC236}">
                      <a16:creationId xmlns:a16="http://schemas.microsoft.com/office/drawing/2014/main" id="{A2EAD51D-2EFA-CF44-9B6B-C8032FE08B5A}"/>
                    </a:ext>
                  </a:extLst>
                </p:cNvPr>
                <p:cNvSpPr/>
                <p:nvPr/>
              </p:nvSpPr>
              <p:spPr>
                <a:xfrm>
                  <a:off x="3490" y="3094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7" extrusionOk="0">
                      <a:moveTo>
                        <a:pt x="28" y="57"/>
                      </a:moveTo>
                      <a:lnTo>
                        <a:pt x="16" y="55"/>
                      </a:lnTo>
                      <a:lnTo>
                        <a:pt x="8" y="49"/>
                      </a:lnTo>
                      <a:lnTo>
                        <a:pt x="2" y="40"/>
                      </a:lnTo>
                      <a:lnTo>
                        <a:pt x="0" y="28"/>
                      </a:lnTo>
                      <a:lnTo>
                        <a:pt x="2" y="17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8" y="0"/>
                      </a:lnTo>
                      <a:lnTo>
                        <a:pt x="39" y="2"/>
                      </a:lnTo>
                      <a:lnTo>
                        <a:pt x="47" y="8"/>
                      </a:lnTo>
                      <a:lnTo>
                        <a:pt x="53" y="17"/>
                      </a:lnTo>
                      <a:lnTo>
                        <a:pt x="55" y="28"/>
                      </a:lnTo>
                      <a:lnTo>
                        <a:pt x="53" y="40"/>
                      </a:lnTo>
                      <a:lnTo>
                        <a:pt x="47" y="49"/>
                      </a:lnTo>
                      <a:lnTo>
                        <a:pt x="39" y="55"/>
                      </a:lnTo>
                      <a:lnTo>
                        <a:pt x="28" y="57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313;p10">
                  <a:extLst>
                    <a:ext uri="{FF2B5EF4-FFF2-40B4-BE49-F238E27FC236}">
                      <a16:creationId xmlns:a16="http://schemas.microsoft.com/office/drawing/2014/main" id="{B4206E04-93FE-D346-9520-0505EAE99132}"/>
                    </a:ext>
                  </a:extLst>
                </p:cNvPr>
                <p:cNvSpPr/>
                <p:nvPr/>
              </p:nvSpPr>
              <p:spPr>
                <a:xfrm>
                  <a:off x="3421" y="3133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6" extrusionOk="0">
                      <a:moveTo>
                        <a:pt x="28" y="56"/>
                      </a:moveTo>
                      <a:lnTo>
                        <a:pt x="17" y="54"/>
                      </a:lnTo>
                      <a:lnTo>
                        <a:pt x="9" y="48"/>
                      </a:lnTo>
                      <a:lnTo>
                        <a:pt x="2" y="40"/>
                      </a:lnTo>
                      <a:lnTo>
                        <a:pt x="0" y="28"/>
                      </a:lnTo>
                      <a:lnTo>
                        <a:pt x="2" y="16"/>
                      </a:lnTo>
                      <a:lnTo>
                        <a:pt x="9" y="8"/>
                      </a:lnTo>
                      <a:lnTo>
                        <a:pt x="17" y="2"/>
                      </a:lnTo>
                      <a:lnTo>
                        <a:pt x="28" y="0"/>
                      </a:lnTo>
                      <a:lnTo>
                        <a:pt x="39" y="2"/>
                      </a:lnTo>
                      <a:lnTo>
                        <a:pt x="47" y="8"/>
                      </a:lnTo>
                      <a:lnTo>
                        <a:pt x="53" y="16"/>
                      </a:lnTo>
                      <a:lnTo>
                        <a:pt x="55" y="28"/>
                      </a:lnTo>
                      <a:lnTo>
                        <a:pt x="53" y="40"/>
                      </a:lnTo>
                      <a:lnTo>
                        <a:pt x="47" y="48"/>
                      </a:lnTo>
                      <a:lnTo>
                        <a:pt x="39" y="54"/>
                      </a:lnTo>
                      <a:lnTo>
                        <a:pt x="28" y="56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314;p10">
                  <a:extLst>
                    <a:ext uri="{FF2B5EF4-FFF2-40B4-BE49-F238E27FC236}">
                      <a16:creationId xmlns:a16="http://schemas.microsoft.com/office/drawing/2014/main" id="{AB6ED443-4EA1-8741-A0EA-FBB40B1B2FFA}"/>
                    </a:ext>
                  </a:extLst>
                </p:cNvPr>
                <p:cNvSpPr/>
                <p:nvPr/>
              </p:nvSpPr>
              <p:spPr>
                <a:xfrm>
                  <a:off x="3433" y="3076"/>
                  <a:ext cx="29" cy="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22" extrusionOk="0">
                      <a:moveTo>
                        <a:pt x="498" y="0"/>
                      </a:moveTo>
                      <a:lnTo>
                        <a:pt x="0" y="222"/>
                      </a:lnTo>
                      <a:lnTo>
                        <a:pt x="125" y="522"/>
                      </a:lnTo>
                      <a:lnTo>
                        <a:pt x="624" y="301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315;p10">
                  <a:extLst>
                    <a:ext uri="{FF2B5EF4-FFF2-40B4-BE49-F238E27FC236}">
                      <a16:creationId xmlns:a16="http://schemas.microsoft.com/office/drawing/2014/main" id="{BD2E1A06-B8E7-264A-846A-574F7F760492}"/>
                    </a:ext>
                  </a:extLst>
                </p:cNvPr>
                <p:cNvSpPr/>
                <p:nvPr/>
              </p:nvSpPr>
              <p:spPr>
                <a:xfrm>
                  <a:off x="3434" y="3077"/>
                  <a:ext cx="27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4" extrusionOk="0">
                      <a:moveTo>
                        <a:pt x="474" y="0"/>
                      </a:moveTo>
                      <a:lnTo>
                        <a:pt x="0" y="211"/>
                      </a:lnTo>
                      <a:lnTo>
                        <a:pt x="114" y="484"/>
                      </a:lnTo>
                      <a:lnTo>
                        <a:pt x="589" y="273"/>
                      </a:lnTo>
                      <a:lnTo>
                        <a:pt x="474" y="0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316;p10">
                  <a:extLst>
                    <a:ext uri="{FF2B5EF4-FFF2-40B4-BE49-F238E27FC236}">
                      <a16:creationId xmlns:a16="http://schemas.microsoft.com/office/drawing/2014/main" id="{C3B50B3C-82D7-BB48-B73F-AD03DB186906}"/>
                    </a:ext>
                  </a:extLst>
                </p:cNvPr>
                <p:cNvSpPr/>
                <p:nvPr/>
              </p:nvSpPr>
              <p:spPr>
                <a:xfrm>
                  <a:off x="3434" y="3078"/>
                  <a:ext cx="27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1" extrusionOk="0">
                      <a:moveTo>
                        <a:pt x="473" y="0"/>
                      </a:moveTo>
                      <a:lnTo>
                        <a:pt x="0" y="211"/>
                      </a:lnTo>
                      <a:lnTo>
                        <a:pt x="108" y="471"/>
                      </a:lnTo>
                      <a:lnTo>
                        <a:pt x="583" y="260"/>
                      </a:lnTo>
                      <a:lnTo>
                        <a:pt x="473" y="0"/>
                      </a:lnTo>
                      <a:close/>
                    </a:path>
                  </a:pathLst>
                </a:custGeom>
                <a:solidFill>
                  <a:srgbClr val="878F8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317;p10">
                  <a:extLst>
                    <a:ext uri="{FF2B5EF4-FFF2-40B4-BE49-F238E27FC236}">
                      <a16:creationId xmlns:a16="http://schemas.microsoft.com/office/drawing/2014/main" id="{CF4A0469-5EC2-C04A-9074-A267E0F9DA3E}"/>
                    </a:ext>
                  </a:extLst>
                </p:cNvPr>
                <p:cNvSpPr/>
                <p:nvPr/>
              </p:nvSpPr>
              <p:spPr>
                <a:xfrm>
                  <a:off x="3447" y="3082"/>
                  <a:ext cx="10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234" extrusionOk="0">
                      <a:moveTo>
                        <a:pt x="159" y="223"/>
                      </a:moveTo>
                      <a:lnTo>
                        <a:pt x="137" y="231"/>
                      </a:lnTo>
                      <a:lnTo>
                        <a:pt x="115" y="234"/>
                      </a:lnTo>
                      <a:lnTo>
                        <a:pt x="93" y="232"/>
                      </a:lnTo>
                      <a:lnTo>
                        <a:pt x="73" y="225"/>
                      </a:lnTo>
                      <a:lnTo>
                        <a:pt x="54" y="215"/>
                      </a:lnTo>
                      <a:lnTo>
                        <a:pt x="36" y="201"/>
                      </a:lnTo>
                      <a:lnTo>
                        <a:pt x="22" y="184"/>
                      </a:lnTo>
                      <a:lnTo>
                        <a:pt x="11" y="163"/>
                      </a:lnTo>
                      <a:lnTo>
                        <a:pt x="4" y="141"/>
                      </a:lnTo>
                      <a:lnTo>
                        <a:pt x="0" y="118"/>
                      </a:lnTo>
                      <a:lnTo>
                        <a:pt x="3" y="96"/>
                      </a:lnTo>
                      <a:lnTo>
                        <a:pt x="9" y="74"/>
                      </a:lnTo>
                      <a:lnTo>
                        <a:pt x="19" y="55"/>
                      </a:lnTo>
                      <a:lnTo>
                        <a:pt x="32" y="37"/>
                      </a:lnTo>
                      <a:lnTo>
                        <a:pt x="48" y="22"/>
                      </a:lnTo>
                      <a:lnTo>
                        <a:pt x="69" y="10"/>
                      </a:lnTo>
                      <a:lnTo>
                        <a:pt x="90" y="3"/>
                      </a:lnTo>
                      <a:lnTo>
                        <a:pt x="113" y="0"/>
                      </a:lnTo>
                      <a:lnTo>
                        <a:pt x="134" y="2"/>
                      </a:lnTo>
                      <a:lnTo>
                        <a:pt x="156" y="8"/>
                      </a:lnTo>
                      <a:lnTo>
                        <a:pt x="174" y="19"/>
                      </a:lnTo>
                      <a:lnTo>
                        <a:pt x="191" y="32"/>
                      </a:lnTo>
                      <a:lnTo>
                        <a:pt x="206" y="49"/>
                      </a:lnTo>
                      <a:lnTo>
                        <a:pt x="217" y="70"/>
                      </a:lnTo>
                      <a:lnTo>
                        <a:pt x="224" y="93"/>
                      </a:lnTo>
                      <a:lnTo>
                        <a:pt x="227" y="116"/>
                      </a:lnTo>
                      <a:lnTo>
                        <a:pt x="225" y="138"/>
                      </a:lnTo>
                      <a:lnTo>
                        <a:pt x="219" y="159"/>
                      </a:lnTo>
                      <a:lnTo>
                        <a:pt x="209" y="179"/>
                      </a:lnTo>
                      <a:lnTo>
                        <a:pt x="195" y="197"/>
                      </a:lnTo>
                      <a:lnTo>
                        <a:pt x="179" y="212"/>
                      </a:lnTo>
                      <a:lnTo>
                        <a:pt x="159" y="223"/>
                      </a:lnTo>
                      <a:close/>
                    </a:path>
                  </a:pathLst>
                </a:custGeom>
                <a:solidFill>
                  <a:srgbClr val="E333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318;p10">
                  <a:extLst>
                    <a:ext uri="{FF2B5EF4-FFF2-40B4-BE49-F238E27FC236}">
                      <a16:creationId xmlns:a16="http://schemas.microsoft.com/office/drawing/2014/main" id="{30AF439D-1E15-0A45-8F16-933E1A08DB92}"/>
                    </a:ext>
                  </a:extLst>
                </p:cNvPr>
                <p:cNvSpPr/>
                <p:nvPr/>
              </p:nvSpPr>
              <p:spPr>
                <a:xfrm>
                  <a:off x="3447" y="3082"/>
                  <a:ext cx="10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14" extrusionOk="0">
                      <a:moveTo>
                        <a:pt x="146" y="206"/>
                      </a:moveTo>
                      <a:lnTo>
                        <a:pt x="125" y="212"/>
                      </a:lnTo>
                      <a:lnTo>
                        <a:pt x="105" y="214"/>
                      </a:lnTo>
                      <a:lnTo>
                        <a:pt x="84" y="212"/>
                      </a:lnTo>
                      <a:lnTo>
                        <a:pt x="66" y="206"/>
                      </a:lnTo>
                      <a:lnTo>
                        <a:pt x="48" y="196"/>
                      </a:lnTo>
                      <a:lnTo>
                        <a:pt x="31" y="183"/>
                      </a:lnTo>
                      <a:lnTo>
                        <a:pt x="18" y="168"/>
                      </a:lnTo>
                      <a:lnTo>
                        <a:pt x="8" y="149"/>
                      </a:lnTo>
                      <a:lnTo>
                        <a:pt x="2" y="129"/>
                      </a:lnTo>
                      <a:lnTo>
                        <a:pt x="0" y="108"/>
                      </a:lnTo>
                      <a:lnTo>
                        <a:pt x="2" y="86"/>
                      </a:lnTo>
                      <a:lnTo>
                        <a:pt x="8" y="67"/>
                      </a:lnTo>
                      <a:lnTo>
                        <a:pt x="17" y="49"/>
                      </a:lnTo>
                      <a:lnTo>
                        <a:pt x="29" y="33"/>
                      </a:lnTo>
                      <a:lnTo>
                        <a:pt x="45" y="19"/>
                      </a:lnTo>
                      <a:lnTo>
                        <a:pt x="63" y="8"/>
                      </a:lnTo>
                      <a:lnTo>
                        <a:pt x="83" y="2"/>
                      </a:lnTo>
                      <a:lnTo>
                        <a:pt x="104" y="0"/>
                      </a:lnTo>
                      <a:lnTo>
                        <a:pt x="123" y="2"/>
                      </a:lnTo>
                      <a:lnTo>
                        <a:pt x="142" y="7"/>
                      </a:lnTo>
                      <a:lnTo>
                        <a:pt x="161" y="17"/>
                      </a:lnTo>
                      <a:lnTo>
                        <a:pt x="176" y="30"/>
                      </a:lnTo>
                      <a:lnTo>
                        <a:pt x="189" y="45"/>
                      </a:lnTo>
                      <a:lnTo>
                        <a:pt x="200" y="63"/>
                      </a:lnTo>
                      <a:lnTo>
                        <a:pt x="206" y="84"/>
                      </a:lnTo>
                      <a:lnTo>
                        <a:pt x="208" y="105"/>
                      </a:lnTo>
                      <a:lnTo>
                        <a:pt x="206" y="127"/>
                      </a:lnTo>
                      <a:lnTo>
                        <a:pt x="201" y="147"/>
                      </a:lnTo>
                      <a:lnTo>
                        <a:pt x="191" y="164"/>
                      </a:lnTo>
                      <a:lnTo>
                        <a:pt x="179" y="181"/>
                      </a:lnTo>
                      <a:lnTo>
                        <a:pt x="164" y="195"/>
                      </a:lnTo>
                      <a:lnTo>
                        <a:pt x="146" y="206"/>
                      </a:lnTo>
                      <a:close/>
                    </a:path>
                  </a:pathLst>
                </a:custGeom>
                <a:solidFill>
                  <a:srgbClr val="EB5F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319;p10">
                  <a:extLst>
                    <a:ext uri="{FF2B5EF4-FFF2-40B4-BE49-F238E27FC236}">
                      <a16:creationId xmlns:a16="http://schemas.microsoft.com/office/drawing/2014/main" id="{F3D5D0BB-C759-884D-984F-99AAA5018950}"/>
                    </a:ext>
                  </a:extLst>
                </p:cNvPr>
                <p:cNvSpPr/>
                <p:nvPr/>
              </p:nvSpPr>
              <p:spPr>
                <a:xfrm>
                  <a:off x="3448" y="3083"/>
                  <a:ext cx="8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94" extrusionOk="0">
                      <a:moveTo>
                        <a:pt x="131" y="187"/>
                      </a:moveTo>
                      <a:lnTo>
                        <a:pt x="113" y="193"/>
                      </a:lnTo>
                      <a:lnTo>
                        <a:pt x="95" y="194"/>
                      </a:lnTo>
                      <a:lnTo>
                        <a:pt x="76" y="192"/>
                      </a:lnTo>
                      <a:lnTo>
                        <a:pt x="59" y="187"/>
                      </a:lnTo>
                      <a:lnTo>
                        <a:pt x="44" y="178"/>
                      </a:lnTo>
                      <a:lnTo>
                        <a:pt x="29" y="167"/>
                      </a:lnTo>
                      <a:lnTo>
                        <a:pt x="17" y="152"/>
                      </a:lnTo>
                      <a:lnTo>
                        <a:pt x="8" y="135"/>
                      </a:lnTo>
                      <a:lnTo>
                        <a:pt x="2" y="116"/>
                      </a:lnTo>
                      <a:lnTo>
                        <a:pt x="0" y="97"/>
                      </a:lnTo>
                      <a:lnTo>
                        <a:pt x="2" y="79"/>
                      </a:lnTo>
                      <a:lnTo>
                        <a:pt x="7" y="61"/>
                      </a:lnTo>
                      <a:lnTo>
                        <a:pt x="15" y="45"/>
                      </a:lnTo>
                      <a:lnTo>
                        <a:pt x="26" y="30"/>
                      </a:lnTo>
                      <a:lnTo>
                        <a:pt x="41" y="17"/>
                      </a:lnTo>
                      <a:lnTo>
                        <a:pt x="57" y="8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2" y="1"/>
                      </a:lnTo>
                      <a:lnTo>
                        <a:pt x="130" y="7"/>
                      </a:lnTo>
                      <a:lnTo>
                        <a:pt x="146" y="15"/>
                      </a:lnTo>
                      <a:lnTo>
                        <a:pt x="160" y="27"/>
                      </a:lnTo>
                      <a:lnTo>
                        <a:pt x="172" y="41"/>
                      </a:lnTo>
                      <a:lnTo>
                        <a:pt x="181" y="58"/>
                      </a:lnTo>
                      <a:lnTo>
                        <a:pt x="187" y="77"/>
                      </a:lnTo>
                      <a:lnTo>
                        <a:pt x="189" y="96"/>
                      </a:lnTo>
                      <a:lnTo>
                        <a:pt x="188" y="114"/>
                      </a:lnTo>
                      <a:lnTo>
                        <a:pt x="182" y="132"/>
                      </a:lnTo>
                      <a:lnTo>
                        <a:pt x="174" y="149"/>
                      </a:lnTo>
                      <a:lnTo>
                        <a:pt x="163" y="165"/>
                      </a:lnTo>
                      <a:lnTo>
                        <a:pt x="149" y="177"/>
                      </a:lnTo>
                      <a:lnTo>
                        <a:pt x="131" y="187"/>
                      </a:lnTo>
                      <a:close/>
                    </a:path>
                  </a:pathLst>
                </a:custGeom>
                <a:solidFill>
                  <a:srgbClr val="F087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320;p10">
                  <a:extLst>
                    <a:ext uri="{FF2B5EF4-FFF2-40B4-BE49-F238E27FC236}">
                      <a16:creationId xmlns:a16="http://schemas.microsoft.com/office/drawing/2014/main" id="{CB6681DF-DFD6-2242-A281-C081E5924861}"/>
                    </a:ext>
                  </a:extLst>
                </p:cNvPr>
                <p:cNvSpPr/>
                <p:nvPr/>
              </p:nvSpPr>
              <p:spPr>
                <a:xfrm>
                  <a:off x="3448" y="3083"/>
                  <a:ext cx="8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177" extrusionOk="0">
                      <a:moveTo>
                        <a:pt x="120" y="170"/>
                      </a:moveTo>
                      <a:lnTo>
                        <a:pt x="104" y="175"/>
                      </a:lnTo>
                      <a:lnTo>
                        <a:pt x="87" y="177"/>
                      </a:lnTo>
                      <a:lnTo>
                        <a:pt x="70" y="176"/>
                      </a:lnTo>
                      <a:lnTo>
                        <a:pt x="54" y="171"/>
                      </a:lnTo>
                      <a:lnTo>
                        <a:pt x="40" y="163"/>
                      </a:lnTo>
                      <a:lnTo>
                        <a:pt x="27" y="152"/>
                      </a:lnTo>
                      <a:lnTo>
                        <a:pt x="15" y="139"/>
                      </a:lnTo>
                      <a:lnTo>
                        <a:pt x="7" y="124"/>
                      </a:lnTo>
                      <a:lnTo>
                        <a:pt x="2" y="107"/>
                      </a:lnTo>
                      <a:lnTo>
                        <a:pt x="0" y="90"/>
                      </a:lnTo>
                      <a:lnTo>
                        <a:pt x="2" y="72"/>
                      </a:lnTo>
                      <a:lnTo>
                        <a:pt x="7" y="56"/>
                      </a:lnTo>
                      <a:lnTo>
                        <a:pt x="14" y="41"/>
                      </a:lnTo>
                      <a:lnTo>
                        <a:pt x="25" y="28"/>
                      </a:lnTo>
                      <a:lnTo>
                        <a:pt x="37" y="16"/>
                      </a:lnTo>
                      <a:lnTo>
                        <a:pt x="52" y="8"/>
                      </a:lnTo>
                      <a:lnTo>
                        <a:pt x="68" y="2"/>
                      </a:lnTo>
                      <a:lnTo>
                        <a:pt x="85" y="0"/>
                      </a:lnTo>
                      <a:lnTo>
                        <a:pt x="102" y="2"/>
                      </a:lnTo>
                      <a:lnTo>
                        <a:pt x="117" y="7"/>
                      </a:lnTo>
                      <a:lnTo>
                        <a:pt x="132" y="15"/>
                      </a:lnTo>
                      <a:lnTo>
                        <a:pt x="145" y="25"/>
                      </a:lnTo>
                      <a:lnTo>
                        <a:pt x="156" y="38"/>
                      </a:lnTo>
                      <a:lnTo>
                        <a:pt x="164" y="53"/>
                      </a:lnTo>
                      <a:lnTo>
                        <a:pt x="169" y="70"/>
                      </a:lnTo>
                      <a:lnTo>
                        <a:pt x="171" y="88"/>
                      </a:lnTo>
                      <a:lnTo>
                        <a:pt x="169" y="105"/>
                      </a:lnTo>
                      <a:lnTo>
                        <a:pt x="165" y="121"/>
                      </a:lnTo>
                      <a:lnTo>
                        <a:pt x="158" y="136"/>
                      </a:lnTo>
                      <a:lnTo>
                        <a:pt x="148" y="150"/>
                      </a:lnTo>
                      <a:lnTo>
                        <a:pt x="136" y="162"/>
                      </a:lnTo>
                      <a:lnTo>
                        <a:pt x="120" y="170"/>
                      </a:lnTo>
                      <a:close/>
                    </a:path>
                  </a:pathLst>
                </a:custGeom>
                <a:solidFill>
                  <a:srgbClr val="F5AE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321;p10">
                  <a:extLst>
                    <a:ext uri="{FF2B5EF4-FFF2-40B4-BE49-F238E27FC236}">
                      <a16:creationId xmlns:a16="http://schemas.microsoft.com/office/drawing/2014/main" id="{FE874EF8-C148-3448-8957-CA4B55E1C029}"/>
                    </a:ext>
                  </a:extLst>
                </p:cNvPr>
                <p:cNvSpPr/>
                <p:nvPr/>
              </p:nvSpPr>
              <p:spPr>
                <a:xfrm>
                  <a:off x="3449" y="3083"/>
                  <a:ext cx="7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156" extrusionOk="0">
                      <a:moveTo>
                        <a:pt x="106" y="149"/>
                      </a:moveTo>
                      <a:lnTo>
                        <a:pt x="92" y="155"/>
                      </a:lnTo>
                      <a:lnTo>
                        <a:pt x="77" y="156"/>
                      </a:lnTo>
                      <a:lnTo>
                        <a:pt x="63" y="155"/>
                      </a:lnTo>
                      <a:lnTo>
                        <a:pt x="48" y="150"/>
                      </a:lnTo>
                      <a:lnTo>
                        <a:pt x="35" y="143"/>
                      </a:lnTo>
                      <a:lnTo>
                        <a:pt x="24" y="133"/>
                      </a:lnTo>
                      <a:lnTo>
                        <a:pt x="14" y="122"/>
                      </a:lnTo>
                      <a:lnTo>
                        <a:pt x="6" y="108"/>
                      </a:lnTo>
                      <a:lnTo>
                        <a:pt x="2" y="93"/>
                      </a:lnTo>
                      <a:lnTo>
                        <a:pt x="0" y="78"/>
                      </a:lnTo>
                      <a:lnTo>
                        <a:pt x="1" y="63"/>
                      </a:lnTo>
                      <a:lnTo>
                        <a:pt x="5" y="49"/>
                      </a:lnTo>
                      <a:lnTo>
                        <a:pt x="13" y="35"/>
                      </a:lnTo>
                      <a:lnTo>
                        <a:pt x="22" y="24"/>
                      </a:lnTo>
                      <a:lnTo>
                        <a:pt x="33" y="13"/>
                      </a:lnTo>
                      <a:lnTo>
                        <a:pt x="46" y="6"/>
                      </a:lnTo>
                      <a:lnTo>
                        <a:pt x="60" y="1"/>
                      </a:lnTo>
                      <a:lnTo>
                        <a:pt x="76" y="0"/>
                      </a:lnTo>
                      <a:lnTo>
                        <a:pt x="90" y="1"/>
                      </a:lnTo>
                      <a:lnTo>
                        <a:pt x="104" y="5"/>
                      </a:lnTo>
                      <a:lnTo>
                        <a:pt x="118" y="11"/>
                      </a:lnTo>
                      <a:lnTo>
                        <a:pt x="129" y="21"/>
                      </a:lnTo>
                      <a:lnTo>
                        <a:pt x="139" y="32"/>
                      </a:lnTo>
                      <a:lnTo>
                        <a:pt x="146" y="46"/>
                      </a:lnTo>
                      <a:lnTo>
                        <a:pt x="150" y="61"/>
                      </a:lnTo>
                      <a:lnTo>
                        <a:pt x="152" y="77"/>
                      </a:lnTo>
                      <a:lnTo>
                        <a:pt x="151" y="91"/>
                      </a:lnTo>
                      <a:lnTo>
                        <a:pt x="147" y="106"/>
                      </a:lnTo>
                      <a:lnTo>
                        <a:pt x="140" y="120"/>
                      </a:lnTo>
                      <a:lnTo>
                        <a:pt x="131" y="131"/>
                      </a:lnTo>
                      <a:lnTo>
                        <a:pt x="120" y="142"/>
                      </a:lnTo>
                      <a:lnTo>
                        <a:pt x="106" y="149"/>
                      </a:lnTo>
                      <a:close/>
                    </a:path>
                  </a:pathLst>
                </a:custGeom>
                <a:solidFill>
                  <a:srgbClr val="FAD6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322;p10">
                  <a:extLst>
                    <a:ext uri="{FF2B5EF4-FFF2-40B4-BE49-F238E27FC236}">
                      <a16:creationId xmlns:a16="http://schemas.microsoft.com/office/drawing/2014/main" id="{A0A2BCCB-D75C-8A4F-9672-F6BFAA4658E7}"/>
                    </a:ext>
                  </a:extLst>
                </p:cNvPr>
                <p:cNvSpPr/>
                <p:nvPr/>
              </p:nvSpPr>
              <p:spPr>
                <a:xfrm>
                  <a:off x="3449" y="3083"/>
                  <a:ext cx="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39" extrusionOk="0">
                      <a:moveTo>
                        <a:pt x="93" y="134"/>
                      </a:moveTo>
                      <a:lnTo>
                        <a:pt x="80" y="138"/>
                      </a:lnTo>
                      <a:lnTo>
                        <a:pt x="68" y="139"/>
                      </a:lnTo>
                      <a:lnTo>
                        <a:pt x="55" y="138"/>
                      </a:lnTo>
                      <a:lnTo>
                        <a:pt x="42" y="134"/>
                      </a:lnTo>
                      <a:lnTo>
                        <a:pt x="30" y="127"/>
                      </a:lnTo>
                      <a:lnTo>
                        <a:pt x="20" y="119"/>
                      </a:lnTo>
                      <a:lnTo>
                        <a:pt x="12" y="109"/>
                      </a:lnTo>
                      <a:lnTo>
                        <a:pt x="5" y="97"/>
                      </a:lnTo>
                      <a:lnTo>
                        <a:pt x="1" y="83"/>
                      </a:lnTo>
                      <a:lnTo>
                        <a:pt x="0" y="70"/>
                      </a:lnTo>
                      <a:lnTo>
                        <a:pt x="1" y="57"/>
                      </a:lnTo>
                      <a:lnTo>
                        <a:pt x="5" y="44"/>
                      </a:lnTo>
                      <a:lnTo>
                        <a:pt x="11" y="31"/>
                      </a:lnTo>
                      <a:lnTo>
                        <a:pt x="19" y="21"/>
                      </a:lnTo>
                      <a:lnTo>
                        <a:pt x="28" y="12"/>
                      </a:lnTo>
                      <a:lnTo>
                        <a:pt x="40" y="5"/>
                      </a:lnTo>
                      <a:lnTo>
                        <a:pt x="54" y="1"/>
                      </a:lnTo>
                      <a:lnTo>
                        <a:pt x="66" y="0"/>
                      </a:lnTo>
                      <a:lnTo>
                        <a:pt x="79" y="1"/>
                      </a:lnTo>
                      <a:lnTo>
                        <a:pt x="91" y="5"/>
                      </a:lnTo>
                      <a:lnTo>
                        <a:pt x="104" y="11"/>
                      </a:lnTo>
                      <a:lnTo>
                        <a:pt x="114" y="20"/>
                      </a:lnTo>
                      <a:lnTo>
                        <a:pt x="122" y="29"/>
                      </a:lnTo>
                      <a:lnTo>
                        <a:pt x="129" y="42"/>
                      </a:lnTo>
                      <a:lnTo>
                        <a:pt x="133" y="56"/>
                      </a:lnTo>
                      <a:lnTo>
                        <a:pt x="134" y="68"/>
                      </a:lnTo>
                      <a:lnTo>
                        <a:pt x="133" y="82"/>
                      </a:lnTo>
                      <a:lnTo>
                        <a:pt x="129" y="95"/>
                      </a:lnTo>
                      <a:lnTo>
                        <a:pt x="123" y="107"/>
                      </a:lnTo>
                      <a:lnTo>
                        <a:pt x="115" y="118"/>
                      </a:lnTo>
                      <a:lnTo>
                        <a:pt x="106" y="126"/>
                      </a:lnTo>
                      <a:lnTo>
                        <a:pt x="93" y="1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323;p10">
                  <a:extLst>
                    <a:ext uri="{FF2B5EF4-FFF2-40B4-BE49-F238E27FC236}">
                      <a16:creationId xmlns:a16="http://schemas.microsoft.com/office/drawing/2014/main" id="{27CE2535-9366-E444-82F2-94E7922C1751}"/>
                    </a:ext>
                  </a:extLst>
                </p:cNvPr>
                <p:cNvSpPr/>
                <p:nvPr/>
              </p:nvSpPr>
              <p:spPr>
                <a:xfrm>
                  <a:off x="3441" y="3093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33" extrusionOk="0">
                      <a:moveTo>
                        <a:pt x="11" y="0"/>
                      </a:moveTo>
                      <a:lnTo>
                        <a:pt x="5" y="3"/>
                      </a:lnTo>
                      <a:lnTo>
                        <a:pt x="1" y="8"/>
                      </a:lnTo>
                      <a:lnTo>
                        <a:pt x="0" y="15"/>
                      </a:lnTo>
                      <a:lnTo>
                        <a:pt x="1" y="20"/>
                      </a:lnTo>
                      <a:lnTo>
                        <a:pt x="4" y="26"/>
                      </a:lnTo>
                      <a:lnTo>
                        <a:pt x="8" y="31"/>
                      </a:lnTo>
                      <a:lnTo>
                        <a:pt x="14" y="33"/>
                      </a:lnTo>
                      <a:lnTo>
                        <a:pt x="21" y="3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324;p10">
                  <a:extLst>
                    <a:ext uri="{FF2B5EF4-FFF2-40B4-BE49-F238E27FC236}">
                      <a16:creationId xmlns:a16="http://schemas.microsoft.com/office/drawing/2014/main" id="{FDFC31E3-D91E-5C44-B444-23275C332E3F}"/>
                    </a:ext>
                  </a:extLst>
                </p:cNvPr>
                <p:cNvSpPr/>
                <p:nvPr/>
              </p:nvSpPr>
              <p:spPr>
                <a:xfrm>
                  <a:off x="3442" y="3089"/>
                  <a:ext cx="3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8" extrusionOk="0">
                      <a:moveTo>
                        <a:pt x="40" y="12"/>
                      </a:moveTo>
                      <a:lnTo>
                        <a:pt x="40" y="12"/>
                      </a:lnTo>
                      <a:lnTo>
                        <a:pt x="42" y="22"/>
                      </a:lnTo>
                      <a:lnTo>
                        <a:pt x="42" y="28"/>
                      </a:lnTo>
                      <a:lnTo>
                        <a:pt x="39" y="37"/>
                      </a:lnTo>
                      <a:lnTo>
                        <a:pt x="36" y="43"/>
                      </a:lnTo>
                      <a:lnTo>
                        <a:pt x="30" y="49"/>
                      </a:lnTo>
                      <a:lnTo>
                        <a:pt x="21" y="57"/>
                      </a:lnTo>
                      <a:lnTo>
                        <a:pt x="12" y="61"/>
                      </a:lnTo>
                      <a:lnTo>
                        <a:pt x="0" y="66"/>
                      </a:lnTo>
                      <a:lnTo>
                        <a:pt x="10" y="98"/>
                      </a:lnTo>
                      <a:lnTo>
                        <a:pt x="26" y="92"/>
                      </a:lnTo>
                      <a:lnTo>
                        <a:pt x="39" y="84"/>
                      </a:lnTo>
                      <a:lnTo>
                        <a:pt x="50" y="74"/>
                      </a:lnTo>
                      <a:lnTo>
                        <a:pt x="63" y="64"/>
                      </a:lnTo>
                      <a:lnTo>
                        <a:pt x="70" y="49"/>
                      </a:lnTo>
                      <a:lnTo>
                        <a:pt x="75" y="34"/>
                      </a:lnTo>
                      <a:lnTo>
                        <a:pt x="75" y="18"/>
                      </a:lnTo>
                      <a:lnTo>
                        <a:pt x="71" y="0"/>
                      </a:lnTo>
                      <a:lnTo>
                        <a:pt x="71" y="0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325;p10">
                  <a:extLst>
                    <a:ext uri="{FF2B5EF4-FFF2-40B4-BE49-F238E27FC236}">
                      <a16:creationId xmlns:a16="http://schemas.microsoft.com/office/drawing/2014/main" id="{CE00882A-73A3-B445-9725-3F2D5734BC49}"/>
                    </a:ext>
                  </a:extLst>
                </p:cNvPr>
                <p:cNvSpPr/>
                <p:nvPr/>
              </p:nvSpPr>
              <p:spPr>
                <a:xfrm>
                  <a:off x="3440" y="3087"/>
                  <a:ext cx="5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9" extrusionOk="0">
                      <a:moveTo>
                        <a:pt x="20" y="43"/>
                      </a:moveTo>
                      <a:lnTo>
                        <a:pt x="20" y="43"/>
                      </a:lnTo>
                      <a:lnTo>
                        <a:pt x="27" y="39"/>
                      </a:lnTo>
                      <a:lnTo>
                        <a:pt x="36" y="35"/>
                      </a:lnTo>
                      <a:lnTo>
                        <a:pt x="45" y="33"/>
                      </a:lnTo>
                      <a:lnTo>
                        <a:pt x="54" y="33"/>
                      </a:lnTo>
                      <a:lnTo>
                        <a:pt x="62" y="36"/>
                      </a:lnTo>
                      <a:lnTo>
                        <a:pt x="69" y="39"/>
                      </a:lnTo>
                      <a:lnTo>
                        <a:pt x="74" y="43"/>
                      </a:lnTo>
                      <a:lnTo>
                        <a:pt x="77" y="49"/>
                      </a:lnTo>
                      <a:lnTo>
                        <a:pt x="108" y="37"/>
                      </a:lnTo>
                      <a:lnTo>
                        <a:pt x="98" y="22"/>
                      </a:lnTo>
                      <a:lnTo>
                        <a:pt x="87" y="11"/>
                      </a:lnTo>
                      <a:lnTo>
                        <a:pt x="74" y="4"/>
                      </a:lnTo>
                      <a:lnTo>
                        <a:pt x="58" y="0"/>
                      </a:lnTo>
                      <a:lnTo>
                        <a:pt x="41" y="0"/>
                      </a:lnTo>
                      <a:lnTo>
                        <a:pt x="26" y="3"/>
                      </a:lnTo>
                      <a:lnTo>
                        <a:pt x="13" y="9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0" y="43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326;p10">
                  <a:extLst>
                    <a:ext uri="{FF2B5EF4-FFF2-40B4-BE49-F238E27FC236}">
                      <a16:creationId xmlns:a16="http://schemas.microsoft.com/office/drawing/2014/main" id="{69DE24C3-2682-AF4F-B5B7-0E9A44923A63}"/>
                    </a:ext>
                  </a:extLst>
                </p:cNvPr>
                <p:cNvSpPr/>
                <p:nvPr/>
              </p:nvSpPr>
              <p:spPr>
                <a:xfrm>
                  <a:off x="3438" y="3088"/>
                  <a:ext cx="3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29" extrusionOk="0">
                      <a:moveTo>
                        <a:pt x="36" y="112"/>
                      </a:moveTo>
                      <a:lnTo>
                        <a:pt x="36" y="112"/>
                      </a:lnTo>
                      <a:lnTo>
                        <a:pt x="33" y="104"/>
                      </a:lnTo>
                      <a:lnTo>
                        <a:pt x="32" y="95"/>
                      </a:lnTo>
                      <a:lnTo>
                        <a:pt x="34" y="83"/>
                      </a:lnTo>
                      <a:lnTo>
                        <a:pt x="38" y="69"/>
                      </a:lnTo>
                      <a:lnTo>
                        <a:pt x="44" y="58"/>
                      </a:lnTo>
                      <a:lnTo>
                        <a:pt x="52" y="44"/>
                      </a:lnTo>
                      <a:lnTo>
                        <a:pt x="60" y="34"/>
                      </a:lnTo>
                      <a:lnTo>
                        <a:pt x="69" y="25"/>
                      </a:lnTo>
                      <a:lnTo>
                        <a:pt x="49" y="0"/>
                      </a:lnTo>
                      <a:lnTo>
                        <a:pt x="37" y="11"/>
                      </a:lnTo>
                      <a:lnTo>
                        <a:pt x="25" y="25"/>
                      </a:lnTo>
                      <a:lnTo>
                        <a:pt x="16" y="41"/>
                      </a:lnTo>
                      <a:lnTo>
                        <a:pt x="8" y="57"/>
                      </a:lnTo>
                      <a:lnTo>
                        <a:pt x="2" y="75"/>
                      </a:lnTo>
                      <a:lnTo>
                        <a:pt x="0" y="92"/>
                      </a:lnTo>
                      <a:lnTo>
                        <a:pt x="1" y="112"/>
                      </a:lnTo>
                      <a:lnTo>
                        <a:pt x="8" y="129"/>
                      </a:lnTo>
                      <a:lnTo>
                        <a:pt x="8" y="129"/>
                      </a:lnTo>
                      <a:lnTo>
                        <a:pt x="36" y="112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327;p10">
                  <a:extLst>
                    <a:ext uri="{FF2B5EF4-FFF2-40B4-BE49-F238E27FC236}">
                      <a16:creationId xmlns:a16="http://schemas.microsoft.com/office/drawing/2014/main" id="{8043DAA4-93B4-554D-9D98-52C2B8EEFDB8}"/>
                    </a:ext>
                  </a:extLst>
                </p:cNvPr>
                <p:cNvSpPr/>
                <p:nvPr/>
              </p:nvSpPr>
              <p:spPr>
                <a:xfrm>
                  <a:off x="3438" y="3095"/>
                  <a:ext cx="5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76" extrusionOk="0">
                      <a:moveTo>
                        <a:pt x="107" y="41"/>
                      </a:moveTo>
                      <a:lnTo>
                        <a:pt x="107" y="41"/>
                      </a:lnTo>
                      <a:lnTo>
                        <a:pt x="96" y="43"/>
                      </a:lnTo>
                      <a:lnTo>
                        <a:pt x="83" y="43"/>
                      </a:lnTo>
                      <a:lnTo>
                        <a:pt x="72" y="42"/>
                      </a:lnTo>
                      <a:lnTo>
                        <a:pt x="62" y="36"/>
                      </a:lnTo>
                      <a:lnTo>
                        <a:pt x="52" y="30"/>
                      </a:lnTo>
                      <a:lnTo>
                        <a:pt x="43" y="23"/>
                      </a:lnTo>
                      <a:lnTo>
                        <a:pt x="35" y="13"/>
                      </a:lnTo>
                      <a:lnTo>
                        <a:pt x="28" y="0"/>
                      </a:lnTo>
                      <a:lnTo>
                        <a:pt x="0" y="17"/>
                      </a:lnTo>
                      <a:lnTo>
                        <a:pt x="9" y="32"/>
                      </a:lnTo>
                      <a:lnTo>
                        <a:pt x="20" y="46"/>
                      </a:lnTo>
                      <a:lnTo>
                        <a:pt x="33" y="57"/>
                      </a:lnTo>
                      <a:lnTo>
                        <a:pt x="48" y="66"/>
                      </a:lnTo>
                      <a:lnTo>
                        <a:pt x="64" y="73"/>
                      </a:lnTo>
                      <a:lnTo>
                        <a:pt x="81" y="76"/>
                      </a:lnTo>
                      <a:lnTo>
                        <a:pt x="98" y="76"/>
                      </a:lnTo>
                      <a:lnTo>
                        <a:pt x="117" y="72"/>
                      </a:lnTo>
                      <a:lnTo>
                        <a:pt x="117" y="72"/>
                      </a:lnTo>
                      <a:lnTo>
                        <a:pt x="107" y="41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328;p10">
                  <a:extLst>
                    <a:ext uri="{FF2B5EF4-FFF2-40B4-BE49-F238E27FC236}">
                      <a16:creationId xmlns:a16="http://schemas.microsoft.com/office/drawing/2014/main" id="{2F8AEB60-ABE2-B642-A353-8A5E03B3AB51}"/>
                    </a:ext>
                  </a:extLst>
                </p:cNvPr>
                <p:cNvSpPr/>
                <p:nvPr/>
              </p:nvSpPr>
              <p:spPr>
                <a:xfrm>
                  <a:off x="3443" y="3094"/>
                  <a:ext cx="4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88" extrusionOk="0">
                      <a:moveTo>
                        <a:pt x="47" y="0"/>
                      </a:moveTo>
                      <a:lnTo>
                        <a:pt x="46" y="8"/>
                      </a:lnTo>
                      <a:lnTo>
                        <a:pt x="44" y="15"/>
                      </a:lnTo>
                      <a:lnTo>
                        <a:pt x="40" y="24"/>
                      </a:lnTo>
                      <a:lnTo>
                        <a:pt x="35" y="32"/>
                      </a:lnTo>
                      <a:lnTo>
                        <a:pt x="28" y="39"/>
                      </a:lnTo>
                      <a:lnTo>
                        <a:pt x="21" y="46"/>
                      </a:lnTo>
                      <a:lnTo>
                        <a:pt x="11" y="52"/>
                      </a:lnTo>
                      <a:lnTo>
                        <a:pt x="0" y="57"/>
                      </a:lnTo>
                      <a:lnTo>
                        <a:pt x="10" y="88"/>
                      </a:lnTo>
                      <a:lnTo>
                        <a:pt x="25" y="82"/>
                      </a:lnTo>
                      <a:lnTo>
                        <a:pt x="40" y="73"/>
                      </a:lnTo>
                      <a:lnTo>
                        <a:pt x="51" y="64"/>
                      </a:lnTo>
                      <a:lnTo>
                        <a:pt x="61" y="53"/>
                      </a:lnTo>
                      <a:lnTo>
                        <a:pt x="68" y="41"/>
                      </a:lnTo>
                      <a:lnTo>
                        <a:pt x="74" y="28"/>
                      </a:lnTo>
                      <a:lnTo>
                        <a:pt x="78" y="14"/>
                      </a:lnTo>
                      <a:lnTo>
                        <a:pt x="79" y="2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329;p10">
                  <a:extLst>
                    <a:ext uri="{FF2B5EF4-FFF2-40B4-BE49-F238E27FC236}">
                      <a16:creationId xmlns:a16="http://schemas.microsoft.com/office/drawing/2014/main" id="{9C9CAC90-F7EE-864D-AE57-6DBCFF561304}"/>
                    </a:ext>
                  </a:extLst>
                </p:cNvPr>
                <p:cNvSpPr/>
                <p:nvPr/>
              </p:nvSpPr>
              <p:spPr>
                <a:xfrm>
                  <a:off x="3442" y="3097"/>
                  <a:ext cx="2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18" extrusionOk="0">
                      <a:moveTo>
                        <a:pt x="32" y="18"/>
                      </a:moveTo>
                      <a:lnTo>
                        <a:pt x="31" y="11"/>
                      </a:lnTo>
                      <a:lnTo>
                        <a:pt x="28" y="6"/>
                      </a:lnTo>
                      <a:lnTo>
                        <a:pt x="23" y="3"/>
                      </a:lnTo>
                      <a:lnTo>
                        <a:pt x="17" y="0"/>
                      </a:lnTo>
                      <a:lnTo>
                        <a:pt x="11" y="2"/>
                      </a:lnTo>
                      <a:lnTo>
                        <a:pt x="6" y="4"/>
                      </a:lnTo>
                      <a:lnTo>
                        <a:pt x="2" y="9"/>
                      </a:lnTo>
                      <a:lnTo>
                        <a:pt x="0" y="16"/>
                      </a:lnTo>
                      <a:lnTo>
                        <a:pt x="32" y="18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330;p10">
                  <a:extLst>
                    <a:ext uri="{FF2B5EF4-FFF2-40B4-BE49-F238E27FC236}">
                      <a16:creationId xmlns:a16="http://schemas.microsoft.com/office/drawing/2014/main" id="{80E2DEA9-650A-1540-8755-629F898D8093}"/>
                    </a:ext>
                  </a:extLst>
                </p:cNvPr>
                <p:cNvSpPr/>
                <p:nvPr/>
              </p:nvSpPr>
              <p:spPr>
                <a:xfrm>
                  <a:off x="3442" y="3094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32" extrusionOk="0">
                      <a:moveTo>
                        <a:pt x="12" y="0"/>
                      </a:moveTo>
                      <a:lnTo>
                        <a:pt x="5" y="3"/>
                      </a:lnTo>
                      <a:lnTo>
                        <a:pt x="1" y="8"/>
                      </a:lnTo>
                      <a:lnTo>
                        <a:pt x="0" y="14"/>
                      </a:lnTo>
                      <a:lnTo>
                        <a:pt x="1" y="20"/>
                      </a:lnTo>
                      <a:lnTo>
                        <a:pt x="4" y="26"/>
                      </a:lnTo>
                      <a:lnTo>
                        <a:pt x="9" y="30"/>
                      </a:lnTo>
                      <a:lnTo>
                        <a:pt x="15" y="32"/>
                      </a:lnTo>
                      <a:lnTo>
                        <a:pt x="22" y="3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331;p10">
                  <a:extLst>
                    <a:ext uri="{FF2B5EF4-FFF2-40B4-BE49-F238E27FC236}">
                      <a16:creationId xmlns:a16="http://schemas.microsoft.com/office/drawing/2014/main" id="{38286168-9F10-3E48-B104-42041B4587C7}"/>
                    </a:ext>
                  </a:extLst>
                </p:cNvPr>
                <p:cNvSpPr/>
                <p:nvPr/>
              </p:nvSpPr>
              <p:spPr>
                <a:xfrm>
                  <a:off x="3442" y="3090"/>
                  <a:ext cx="4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99" extrusionOk="0">
                      <a:moveTo>
                        <a:pt x="39" y="13"/>
                      </a:moveTo>
                      <a:lnTo>
                        <a:pt x="39" y="12"/>
                      </a:lnTo>
                      <a:lnTo>
                        <a:pt x="41" y="22"/>
                      </a:lnTo>
                      <a:lnTo>
                        <a:pt x="41" y="30"/>
                      </a:lnTo>
                      <a:lnTo>
                        <a:pt x="38" y="37"/>
                      </a:lnTo>
                      <a:lnTo>
                        <a:pt x="35" y="43"/>
                      </a:lnTo>
                      <a:lnTo>
                        <a:pt x="28" y="51"/>
                      </a:lnTo>
                      <a:lnTo>
                        <a:pt x="20" y="58"/>
                      </a:lnTo>
                      <a:lnTo>
                        <a:pt x="11" y="62"/>
                      </a:lnTo>
                      <a:lnTo>
                        <a:pt x="0" y="68"/>
                      </a:lnTo>
                      <a:lnTo>
                        <a:pt x="10" y="99"/>
                      </a:lnTo>
                      <a:lnTo>
                        <a:pt x="25" y="94"/>
                      </a:lnTo>
                      <a:lnTo>
                        <a:pt x="38" y="85"/>
                      </a:lnTo>
                      <a:lnTo>
                        <a:pt x="51" y="76"/>
                      </a:lnTo>
                      <a:lnTo>
                        <a:pt x="62" y="64"/>
                      </a:lnTo>
                      <a:lnTo>
                        <a:pt x="69" y="52"/>
                      </a:lnTo>
                      <a:lnTo>
                        <a:pt x="74" y="36"/>
                      </a:lnTo>
                      <a:lnTo>
                        <a:pt x="74" y="18"/>
                      </a:lnTo>
                      <a:lnTo>
                        <a:pt x="70" y="1"/>
                      </a:lnTo>
                      <a:lnTo>
                        <a:pt x="70" y="0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332;p10">
                  <a:extLst>
                    <a:ext uri="{FF2B5EF4-FFF2-40B4-BE49-F238E27FC236}">
                      <a16:creationId xmlns:a16="http://schemas.microsoft.com/office/drawing/2014/main" id="{1D6A2D1F-7237-1A41-B3BF-57F6D85CD225}"/>
                    </a:ext>
                  </a:extLst>
                </p:cNvPr>
                <p:cNvSpPr/>
                <p:nvPr/>
              </p:nvSpPr>
              <p:spPr>
                <a:xfrm>
                  <a:off x="3441" y="3088"/>
                  <a:ext cx="5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50" extrusionOk="0">
                      <a:moveTo>
                        <a:pt x="20" y="44"/>
                      </a:moveTo>
                      <a:lnTo>
                        <a:pt x="20" y="43"/>
                      </a:lnTo>
                      <a:lnTo>
                        <a:pt x="27" y="39"/>
                      </a:lnTo>
                      <a:lnTo>
                        <a:pt x="37" y="35"/>
                      </a:lnTo>
                      <a:lnTo>
                        <a:pt x="46" y="34"/>
                      </a:lnTo>
                      <a:lnTo>
                        <a:pt x="54" y="34"/>
                      </a:lnTo>
                      <a:lnTo>
                        <a:pt x="61" y="36"/>
                      </a:lnTo>
                      <a:lnTo>
                        <a:pt x="69" y="39"/>
                      </a:lnTo>
                      <a:lnTo>
                        <a:pt x="74" y="43"/>
                      </a:lnTo>
                      <a:lnTo>
                        <a:pt x="77" y="50"/>
                      </a:lnTo>
                      <a:lnTo>
                        <a:pt x="108" y="37"/>
                      </a:lnTo>
                      <a:lnTo>
                        <a:pt x="99" y="22"/>
                      </a:lnTo>
                      <a:lnTo>
                        <a:pt x="88" y="12"/>
                      </a:lnTo>
                      <a:lnTo>
                        <a:pt x="73" y="4"/>
                      </a:lnTo>
                      <a:lnTo>
                        <a:pt x="58" y="0"/>
                      </a:lnTo>
                      <a:lnTo>
                        <a:pt x="42" y="0"/>
                      </a:lnTo>
                      <a:lnTo>
                        <a:pt x="26" y="3"/>
                      </a:lnTo>
                      <a:lnTo>
                        <a:pt x="13" y="10"/>
                      </a:lnTo>
                      <a:lnTo>
                        <a:pt x="0" y="18"/>
                      </a:lnTo>
                      <a:lnTo>
                        <a:pt x="0" y="17"/>
                      </a:lnTo>
                      <a:lnTo>
                        <a:pt x="20" y="44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333;p10">
                  <a:extLst>
                    <a:ext uri="{FF2B5EF4-FFF2-40B4-BE49-F238E27FC236}">
                      <a16:creationId xmlns:a16="http://schemas.microsoft.com/office/drawing/2014/main" id="{BCFF5F5E-6CDC-5945-AB09-B452A6D0CDB4}"/>
                    </a:ext>
                  </a:extLst>
                </p:cNvPr>
                <p:cNvSpPr/>
                <p:nvPr/>
              </p:nvSpPr>
              <p:spPr>
                <a:xfrm>
                  <a:off x="3438" y="3089"/>
                  <a:ext cx="4" cy="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31" extrusionOk="0">
                      <a:moveTo>
                        <a:pt x="36" y="114"/>
                      </a:moveTo>
                      <a:lnTo>
                        <a:pt x="36" y="114"/>
                      </a:lnTo>
                      <a:lnTo>
                        <a:pt x="34" y="107"/>
                      </a:lnTo>
                      <a:lnTo>
                        <a:pt x="33" y="96"/>
                      </a:lnTo>
                      <a:lnTo>
                        <a:pt x="35" y="83"/>
                      </a:lnTo>
                      <a:lnTo>
                        <a:pt x="38" y="72"/>
                      </a:lnTo>
                      <a:lnTo>
                        <a:pt x="44" y="59"/>
                      </a:lnTo>
                      <a:lnTo>
                        <a:pt x="52" y="46"/>
                      </a:lnTo>
                      <a:lnTo>
                        <a:pt x="60" y="36"/>
                      </a:lnTo>
                      <a:lnTo>
                        <a:pt x="69" y="27"/>
                      </a:lnTo>
                      <a:lnTo>
                        <a:pt x="49" y="0"/>
                      </a:lnTo>
                      <a:lnTo>
                        <a:pt x="36" y="13"/>
                      </a:lnTo>
                      <a:lnTo>
                        <a:pt x="25" y="27"/>
                      </a:lnTo>
                      <a:lnTo>
                        <a:pt x="15" y="42"/>
                      </a:lnTo>
                      <a:lnTo>
                        <a:pt x="7" y="59"/>
                      </a:lnTo>
                      <a:lnTo>
                        <a:pt x="2" y="77"/>
                      </a:lnTo>
                      <a:lnTo>
                        <a:pt x="0" y="94"/>
                      </a:lnTo>
                      <a:lnTo>
                        <a:pt x="1" y="113"/>
                      </a:lnTo>
                      <a:lnTo>
                        <a:pt x="7" y="131"/>
                      </a:lnTo>
                      <a:lnTo>
                        <a:pt x="7" y="131"/>
                      </a:lnTo>
                      <a:lnTo>
                        <a:pt x="36" y="114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334;p10">
                  <a:extLst>
                    <a:ext uri="{FF2B5EF4-FFF2-40B4-BE49-F238E27FC236}">
                      <a16:creationId xmlns:a16="http://schemas.microsoft.com/office/drawing/2014/main" id="{EACEA2C5-79BF-AA43-8D45-82A5F1E58466}"/>
                    </a:ext>
                  </a:extLst>
                </p:cNvPr>
                <p:cNvSpPr/>
                <p:nvPr/>
              </p:nvSpPr>
              <p:spPr>
                <a:xfrm>
                  <a:off x="3439" y="3095"/>
                  <a:ext cx="5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77" extrusionOk="0">
                      <a:moveTo>
                        <a:pt x="107" y="41"/>
                      </a:moveTo>
                      <a:lnTo>
                        <a:pt x="107" y="41"/>
                      </a:lnTo>
                      <a:lnTo>
                        <a:pt x="96" y="43"/>
                      </a:lnTo>
                      <a:lnTo>
                        <a:pt x="85" y="43"/>
                      </a:lnTo>
                      <a:lnTo>
                        <a:pt x="75" y="41"/>
                      </a:lnTo>
                      <a:lnTo>
                        <a:pt x="63" y="37"/>
                      </a:lnTo>
                      <a:lnTo>
                        <a:pt x="54" y="29"/>
                      </a:lnTo>
                      <a:lnTo>
                        <a:pt x="44" y="22"/>
                      </a:lnTo>
                      <a:lnTo>
                        <a:pt x="36" y="13"/>
                      </a:lnTo>
                      <a:lnTo>
                        <a:pt x="29" y="0"/>
                      </a:lnTo>
                      <a:lnTo>
                        <a:pt x="0" y="17"/>
                      </a:lnTo>
                      <a:lnTo>
                        <a:pt x="9" y="32"/>
                      </a:lnTo>
                      <a:lnTo>
                        <a:pt x="21" y="45"/>
                      </a:lnTo>
                      <a:lnTo>
                        <a:pt x="34" y="57"/>
                      </a:lnTo>
                      <a:lnTo>
                        <a:pt x="49" y="66"/>
                      </a:lnTo>
                      <a:lnTo>
                        <a:pt x="64" y="73"/>
                      </a:lnTo>
                      <a:lnTo>
                        <a:pt x="81" y="77"/>
                      </a:lnTo>
                      <a:lnTo>
                        <a:pt x="98" y="77"/>
                      </a:lnTo>
                      <a:lnTo>
                        <a:pt x="117" y="73"/>
                      </a:lnTo>
                      <a:lnTo>
                        <a:pt x="117" y="73"/>
                      </a:lnTo>
                      <a:lnTo>
                        <a:pt x="107" y="41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335;p10">
                  <a:extLst>
                    <a:ext uri="{FF2B5EF4-FFF2-40B4-BE49-F238E27FC236}">
                      <a16:creationId xmlns:a16="http://schemas.microsoft.com/office/drawing/2014/main" id="{EC9EEC6B-39AF-844F-9991-95DD6CA03140}"/>
                    </a:ext>
                  </a:extLst>
                </p:cNvPr>
                <p:cNvSpPr/>
                <p:nvPr/>
              </p:nvSpPr>
              <p:spPr>
                <a:xfrm>
                  <a:off x="3444" y="3094"/>
                  <a:ext cx="3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90" extrusionOk="0">
                      <a:moveTo>
                        <a:pt x="48" y="0"/>
                      </a:moveTo>
                      <a:lnTo>
                        <a:pt x="47" y="8"/>
                      </a:lnTo>
                      <a:lnTo>
                        <a:pt x="44" y="18"/>
                      </a:lnTo>
                      <a:lnTo>
                        <a:pt x="41" y="26"/>
                      </a:lnTo>
                      <a:lnTo>
                        <a:pt x="36" y="34"/>
                      </a:lnTo>
                      <a:lnTo>
                        <a:pt x="31" y="40"/>
                      </a:lnTo>
                      <a:lnTo>
                        <a:pt x="22" y="47"/>
                      </a:lnTo>
                      <a:lnTo>
                        <a:pt x="12" y="54"/>
                      </a:lnTo>
                      <a:lnTo>
                        <a:pt x="0" y="58"/>
                      </a:lnTo>
                      <a:lnTo>
                        <a:pt x="10" y="90"/>
                      </a:lnTo>
                      <a:lnTo>
                        <a:pt x="27" y="83"/>
                      </a:lnTo>
                      <a:lnTo>
                        <a:pt x="40" y="75"/>
                      </a:lnTo>
                      <a:lnTo>
                        <a:pt x="51" y="65"/>
                      </a:lnTo>
                      <a:lnTo>
                        <a:pt x="62" y="55"/>
                      </a:lnTo>
                      <a:lnTo>
                        <a:pt x="70" y="41"/>
                      </a:lnTo>
                      <a:lnTo>
                        <a:pt x="75" y="28"/>
                      </a:lnTo>
                      <a:lnTo>
                        <a:pt x="78" y="17"/>
                      </a:lnTo>
                      <a:lnTo>
                        <a:pt x="81" y="4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336;p10">
                  <a:extLst>
                    <a:ext uri="{FF2B5EF4-FFF2-40B4-BE49-F238E27FC236}">
                      <a16:creationId xmlns:a16="http://schemas.microsoft.com/office/drawing/2014/main" id="{E11D082C-6F06-A842-8B9B-EF0E42EF3287}"/>
                    </a:ext>
                  </a:extLst>
                </p:cNvPr>
                <p:cNvSpPr/>
                <p:nvPr/>
              </p:nvSpPr>
              <p:spPr>
                <a:xfrm>
                  <a:off x="3443" y="3097"/>
                  <a:ext cx="2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19" extrusionOk="0">
                      <a:moveTo>
                        <a:pt x="33" y="19"/>
                      </a:moveTo>
                      <a:lnTo>
                        <a:pt x="32" y="12"/>
                      </a:lnTo>
                      <a:lnTo>
                        <a:pt x="28" y="6"/>
                      </a:lnTo>
                      <a:lnTo>
                        <a:pt x="23" y="2"/>
                      </a:ln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6" y="3"/>
                      </a:lnTo>
                      <a:lnTo>
                        <a:pt x="2" y="7"/>
                      </a:lnTo>
                      <a:lnTo>
                        <a:pt x="0" y="15"/>
                      </a:lnTo>
                      <a:lnTo>
                        <a:pt x="33" y="19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337;p10">
                  <a:extLst>
                    <a:ext uri="{FF2B5EF4-FFF2-40B4-BE49-F238E27FC236}">
                      <a16:creationId xmlns:a16="http://schemas.microsoft.com/office/drawing/2014/main" id="{58962A46-6D74-4A4C-8A66-5C38E4A134FE}"/>
                    </a:ext>
                  </a:extLst>
                </p:cNvPr>
                <p:cNvSpPr/>
                <p:nvPr/>
              </p:nvSpPr>
              <p:spPr>
                <a:xfrm>
                  <a:off x="3398" y="3240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7" extrusionOk="0">
                      <a:moveTo>
                        <a:pt x="0" y="25"/>
                      </a:moveTo>
                      <a:lnTo>
                        <a:pt x="6" y="27"/>
                      </a:lnTo>
                      <a:lnTo>
                        <a:pt x="11" y="26"/>
                      </a:lnTo>
                      <a:lnTo>
                        <a:pt x="16" y="24"/>
                      </a:lnTo>
                      <a:lnTo>
                        <a:pt x="19" y="20"/>
                      </a:lnTo>
                      <a:lnTo>
                        <a:pt x="21" y="15"/>
                      </a:lnTo>
                      <a:lnTo>
                        <a:pt x="21" y="9"/>
                      </a:lnTo>
                      <a:lnTo>
                        <a:pt x="19" y="4"/>
                      </a:lnTo>
                      <a:lnTo>
                        <a:pt x="14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338;p10">
                  <a:extLst>
                    <a:ext uri="{FF2B5EF4-FFF2-40B4-BE49-F238E27FC236}">
                      <a16:creationId xmlns:a16="http://schemas.microsoft.com/office/drawing/2014/main" id="{3311A3FA-A201-B245-B3E6-67C11030238A}"/>
                    </a:ext>
                  </a:extLst>
                </p:cNvPr>
                <p:cNvSpPr/>
                <p:nvPr/>
              </p:nvSpPr>
              <p:spPr>
                <a:xfrm>
                  <a:off x="3389" y="3221"/>
                  <a:ext cx="10" cy="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365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9"/>
                      </a:lnTo>
                      <a:lnTo>
                        <a:pt x="3" y="56"/>
                      </a:lnTo>
                      <a:lnTo>
                        <a:pt x="8" y="84"/>
                      </a:lnTo>
                      <a:lnTo>
                        <a:pt x="15" y="110"/>
                      </a:lnTo>
                      <a:lnTo>
                        <a:pt x="22" y="135"/>
                      </a:lnTo>
                      <a:lnTo>
                        <a:pt x="31" y="162"/>
                      </a:lnTo>
                      <a:lnTo>
                        <a:pt x="41" y="187"/>
                      </a:lnTo>
                      <a:lnTo>
                        <a:pt x="55" y="211"/>
                      </a:lnTo>
                      <a:lnTo>
                        <a:pt x="68" y="235"/>
                      </a:lnTo>
                      <a:lnTo>
                        <a:pt x="84" y="258"/>
                      </a:lnTo>
                      <a:lnTo>
                        <a:pt x="102" y="278"/>
                      </a:lnTo>
                      <a:lnTo>
                        <a:pt x="119" y="298"/>
                      </a:lnTo>
                      <a:lnTo>
                        <a:pt x="138" y="317"/>
                      </a:lnTo>
                      <a:lnTo>
                        <a:pt x="159" y="335"/>
                      </a:lnTo>
                      <a:lnTo>
                        <a:pt x="180" y="352"/>
                      </a:lnTo>
                      <a:lnTo>
                        <a:pt x="204" y="365"/>
                      </a:lnTo>
                      <a:lnTo>
                        <a:pt x="218" y="340"/>
                      </a:lnTo>
                      <a:lnTo>
                        <a:pt x="196" y="326"/>
                      </a:lnTo>
                      <a:lnTo>
                        <a:pt x="177" y="311"/>
                      </a:lnTo>
                      <a:lnTo>
                        <a:pt x="157" y="296"/>
                      </a:lnTo>
                      <a:lnTo>
                        <a:pt x="139" y="277"/>
                      </a:lnTo>
                      <a:lnTo>
                        <a:pt x="122" y="259"/>
                      </a:lnTo>
                      <a:lnTo>
                        <a:pt x="107" y="239"/>
                      </a:lnTo>
                      <a:lnTo>
                        <a:pt x="92" y="218"/>
                      </a:lnTo>
                      <a:lnTo>
                        <a:pt x="79" y="197"/>
                      </a:lnTo>
                      <a:lnTo>
                        <a:pt x="68" y="174"/>
                      </a:lnTo>
                      <a:lnTo>
                        <a:pt x="58" y="151"/>
                      </a:lnTo>
                      <a:lnTo>
                        <a:pt x="49" y="127"/>
                      </a:lnTo>
                      <a:lnTo>
                        <a:pt x="41" y="102"/>
                      </a:lnTo>
                      <a:lnTo>
                        <a:pt x="36" y="77"/>
                      </a:lnTo>
                      <a:lnTo>
                        <a:pt x="31" y="52"/>
                      </a:lnTo>
                      <a:lnTo>
                        <a:pt x="29" y="27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339;p10">
                  <a:extLst>
                    <a:ext uri="{FF2B5EF4-FFF2-40B4-BE49-F238E27FC236}">
                      <a16:creationId xmlns:a16="http://schemas.microsoft.com/office/drawing/2014/main" id="{17A32CDE-C7F2-CC46-A4BB-E0E482D189D4}"/>
                    </a:ext>
                  </a:extLst>
                </p:cNvPr>
                <p:cNvSpPr/>
                <p:nvPr/>
              </p:nvSpPr>
              <p:spPr>
                <a:xfrm>
                  <a:off x="3389" y="3216"/>
                  <a:ext cx="2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92" extrusionOk="0">
                      <a:moveTo>
                        <a:pt x="9" y="0"/>
                      </a:moveTo>
                      <a:lnTo>
                        <a:pt x="7" y="10"/>
                      </a:lnTo>
                      <a:lnTo>
                        <a:pt x="5" y="23"/>
                      </a:lnTo>
                      <a:lnTo>
                        <a:pt x="4" y="33"/>
                      </a:lnTo>
                      <a:lnTo>
                        <a:pt x="2" y="45"/>
                      </a:lnTo>
                      <a:lnTo>
                        <a:pt x="1" y="58"/>
                      </a:lnTo>
                      <a:lnTo>
                        <a:pt x="1" y="69"/>
                      </a:lnTo>
                      <a:lnTo>
                        <a:pt x="0" y="80"/>
                      </a:lnTo>
                      <a:lnTo>
                        <a:pt x="0" y="92"/>
                      </a:lnTo>
                      <a:lnTo>
                        <a:pt x="28" y="92"/>
                      </a:lnTo>
                      <a:lnTo>
                        <a:pt x="28" y="82"/>
                      </a:lnTo>
                      <a:lnTo>
                        <a:pt x="29" y="71"/>
                      </a:lnTo>
                      <a:lnTo>
                        <a:pt x="29" y="60"/>
                      </a:lnTo>
                      <a:lnTo>
                        <a:pt x="30" y="49"/>
                      </a:lnTo>
                      <a:lnTo>
                        <a:pt x="32" y="38"/>
                      </a:lnTo>
                      <a:lnTo>
                        <a:pt x="33" y="27"/>
                      </a:lnTo>
                      <a:lnTo>
                        <a:pt x="35" y="17"/>
                      </a:lnTo>
                      <a:lnTo>
                        <a:pt x="37" y="6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340;p10">
                  <a:extLst>
                    <a:ext uri="{FF2B5EF4-FFF2-40B4-BE49-F238E27FC236}">
                      <a16:creationId xmlns:a16="http://schemas.microsoft.com/office/drawing/2014/main" id="{241C4D76-CAEC-D749-A8F1-585884EC6B51}"/>
                    </a:ext>
                  </a:extLst>
                </p:cNvPr>
                <p:cNvSpPr/>
                <p:nvPr/>
              </p:nvSpPr>
              <p:spPr>
                <a:xfrm>
                  <a:off x="3389" y="3220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18" extrusionOk="0">
                      <a:moveTo>
                        <a:pt x="28" y="18"/>
                      </a:moveTo>
                      <a:lnTo>
                        <a:pt x="28" y="11"/>
                      </a:lnTo>
                      <a:lnTo>
                        <a:pt x="26" y="6"/>
                      </a:lnTo>
                      <a:lnTo>
                        <a:pt x="22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7" y="2"/>
                      </a:lnTo>
                      <a:lnTo>
                        <a:pt x="3" y="5"/>
                      </a:lnTo>
                      <a:lnTo>
                        <a:pt x="0" y="11"/>
                      </a:lnTo>
                      <a:lnTo>
                        <a:pt x="28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341;p10">
                  <a:extLst>
                    <a:ext uri="{FF2B5EF4-FFF2-40B4-BE49-F238E27FC236}">
                      <a16:creationId xmlns:a16="http://schemas.microsoft.com/office/drawing/2014/main" id="{43FA75AD-D01A-7A49-8F70-355DECA1B5B2}"/>
                    </a:ext>
                  </a:extLst>
                </p:cNvPr>
                <p:cNvSpPr/>
                <p:nvPr/>
              </p:nvSpPr>
              <p:spPr>
                <a:xfrm>
                  <a:off x="3397" y="3233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7" extrusionOk="0">
                      <a:moveTo>
                        <a:pt x="0" y="25"/>
                      </a:moveTo>
                      <a:lnTo>
                        <a:pt x="6" y="27"/>
                      </a:lnTo>
                      <a:lnTo>
                        <a:pt x="11" y="26"/>
                      </a:lnTo>
                      <a:lnTo>
                        <a:pt x="16" y="24"/>
                      </a:lnTo>
                      <a:lnTo>
                        <a:pt x="19" y="20"/>
                      </a:lnTo>
                      <a:lnTo>
                        <a:pt x="21" y="14"/>
                      </a:lnTo>
                      <a:lnTo>
                        <a:pt x="21" y="9"/>
                      </a:lnTo>
                      <a:lnTo>
                        <a:pt x="19" y="4"/>
                      </a:lnTo>
                      <a:lnTo>
                        <a:pt x="14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342;p10">
                  <a:extLst>
                    <a:ext uri="{FF2B5EF4-FFF2-40B4-BE49-F238E27FC236}">
                      <a16:creationId xmlns:a16="http://schemas.microsoft.com/office/drawing/2014/main" id="{DCFA4C69-53DE-C34C-953A-84B609798942}"/>
                    </a:ext>
                  </a:extLst>
                </p:cNvPr>
                <p:cNvSpPr/>
                <p:nvPr/>
              </p:nvSpPr>
              <p:spPr>
                <a:xfrm>
                  <a:off x="3393" y="3224"/>
                  <a:ext cx="5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8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2" y="27"/>
                      </a:lnTo>
                      <a:lnTo>
                        <a:pt x="4" y="40"/>
                      </a:lnTo>
                      <a:lnTo>
                        <a:pt x="7" y="53"/>
                      </a:lnTo>
                      <a:lnTo>
                        <a:pt x="11" y="68"/>
                      </a:lnTo>
                      <a:lnTo>
                        <a:pt x="15" y="80"/>
                      </a:lnTo>
                      <a:lnTo>
                        <a:pt x="21" y="92"/>
                      </a:lnTo>
                      <a:lnTo>
                        <a:pt x="28" y="104"/>
                      </a:lnTo>
                      <a:lnTo>
                        <a:pt x="34" y="116"/>
                      </a:lnTo>
                      <a:lnTo>
                        <a:pt x="42" y="126"/>
                      </a:lnTo>
                      <a:lnTo>
                        <a:pt x="50" y="138"/>
                      </a:lnTo>
                      <a:lnTo>
                        <a:pt x="59" y="147"/>
                      </a:lnTo>
                      <a:lnTo>
                        <a:pt x="68" y="157"/>
                      </a:lnTo>
                      <a:lnTo>
                        <a:pt x="80" y="165"/>
                      </a:lnTo>
                      <a:lnTo>
                        <a:pt x="90" y="173"/>
                      </a:lnTo>
                      <a:lnTo>
                        <a:pt x="101" y="181"/>
                      </a:lnTo>
                      <a:lnTo>
                        <a:pt x="115" y="156"/>
                      </a:lnTo>
                      <a:lnTo>
                        <a:pt x="106" y="149"/>
                      </a:lnTo>
                      <a:lnTo>
                        <a:pt x="96" y="142"/>
                      </a:lnTo>
                      <a:lnTo>
                        <a:pt x="87" y="136"/>
                      </a:lnTo>
                      <a:lnTo>
                        <a:pt x="80" y="126"/>
                      </a:lnTo>
                      <a:lnTo>
                        <a:pt x="70" y="119"/>
                      </a:lnTo>
                      <a:lnTo>
                        <a:pt x="64" y="109"/>
                      </a:lnTo>
                      <a:lnTo>
                        <a:pt x="58" y="101"/>
                      </a:lnTo>
                      <a:lnTo>
                        <a:pt x="52" y="89"/>
                      </a:lnTo>
                      <a:lnTo>
                        <a:pt x="46" y="80"/>
                      </a:lnTo>
                      <a:lnTo>
                        <a:pt x="42" y="69"/>
                      </a:lnTo>
                      <a:lnTo>
                        <a:pt x="38" y="58"/>
                      </a:lnTo>
                      <a:lnTo>
                        <a:pt x="34" y="47"/>
                      </a:lnTo>
                      <a:lnTo>
                        <a:pt x="33" y="35"/>
                      </a:lnTo>
                      <a:lnTo>
                        <a:pt x="31" y="23"/>
                      </a:lnTo>
                      <a:lnTo>
                        <a:pt x="29" y="11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343;p10">
                  <a:extLst>
                    <a:ext uri="{FF2B5EF4-FFF2-40B4-BE49-F238E27FC236}">
                      <a16:creationId xmlns:a16="http://schemas.microsoft.com/office/drawing/2014/main" id="{8DDA88B3-2813-A142-803D-9E903800CB94}"/>
                    </a:ext>
                  </a:extLst>
                </p:cNvPr>
                <p:cNvSpPr/>
                <p:nvPr/>
              </p:nvSpPr>
              <p:spPr>
                <a:xfrm>
                  <a:off x="3393" y="3222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47" extrusionOk="0">
                      <a:moveTo>
                        <a:pt x="4" y="0"/>
                      </a:moveTo>
                      <a:lnTo>
                        <a:pt x="3" y="6"/>
                      </a:lnTo>
                      <a:lnTo>
                        <a:pt x="2" y="11"/>
                      </a:lnTo>
                      <a:lnTo>
                        <a:pt x="1" y="18"/>
                      </a:lnTo>
                      <a:lnTo>
                        <a:pt x="1" y="23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41"/>
                      </a:lnTo>
                      <a:lnTo>
                        <a:pt x="0" y="47"/>
                      </a:lnTo>
                      <a:lnTo>
                        <a:pt x="29" y="47"/>
                      </a:lnTo>
                      <a:lnTo>
                        <a:pt x="29" y="41"/>
                      </a:lnTo>
                      <a:lnTo>
                        <a:pt x="29" y="36"/>
                      </a:lnTo>
                      <a:lnTo>
                        <a:pt x="29" y="32"/>
                      </a:lnTo>
                      <a:lnTo>
                        <a:pt x="30" y="26"/>
                      </a:lnTo>
                      <a:lnTo>
                        <a:pt x="30" y="20"/>
                      </a:lnTo>
                      <a:lnTo>
                        <a:pt x="31" y="17"/>
                      </a:lnTo>
                      <a:lnTo>
                        <a:pt x="32" y="12"/>
                      </a:lnTo>
                      <a:lnTo>
                        <a:pt x="33" y="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344;p10">
                  <a:extLst>
                    <a:ext uri="{FF2B5EF4-FFF2-40B4-BE49-F238E27FC236}">
                      <a16:creationId xmlns:a16="http://schemas.microsoft.com/office/drawing/2014/main" id="{F68220AE-8443-B044-BE25-BB0801535096}"/>
                    </a:ext>
                  </a:extLst>
                </p:cNvPr>
                <p:cNvSpPr/>
                <p:nvPr/>
              </p:nvSpPr>
              <p:spPr>
                <a:xfrm>
                  <a:off x="3393" y="3224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18" extrusionOk="0">
                      <a:moveTo>
                        <a:pt x="29" y="18"/>
                      </a:moveTo>
                      <a:lnTo>
                        <a:pt x="29" y="11"/>
                      </a:lnTo>
                      <a:lnTo>
                        <a:pt x="27" y="6"/>
                      </a:lnTo>
                      <a:lnTo>
                        <a:pt x="22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7" y="2"/>
                      </a:lnTo>
                      <a:lnTo>
                        <a:pt x="3" y="5"/>
                      </a:lnTo>
                      <a:lnTo>
                        <a:pt x="0" y="11"/>
                      </a:lnTo>
                      <a:lnTo>
                        <a:pt x="29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345;p10">
                  <a:extLst>
                    <a:ext uri="{FF2B5EF4-FFF2-40B4-BE49-F238E27FC236}">
                      <a16:creationId xmlns:a16="http://schemas.microsoft.com/office/drawing/2014/main" id="{CC957DB6-3EA5-174B-9C7C-7644D4C96A19}"/>
                    </a:ext>
                  </a:extLst>
                </p:cNvPr>
                <p:cNvSpPr/>
                <p:nvPr/>
              </p:nvSpPr>
              <p:spPr>
                <a:xfrm>
                  <a:off x="3563" y="3123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20" extrusionOk="0">
                      <a:moveTo>
                        <a:pt x="15" y="1"/>
                      </a:moveTo>
                      <a:lnTo>
                        <a:pt x="7" y="0"/>
                      </a:lnTo>
                      <a:lnTo>
                        <a:pt x="1" y="5"/>
                      </a:lnTo>
                      <a:lnTo>
                        <a:pt x="0" y="13"/>
                      </a:lnTo>
                      <a:lnTo>
                        <a:pt x="5" y="20"/>
                      </a:ln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346;p10">
                  <a:extLst>
                    <a:ext uri="{FF2B5EF4-FFF2-40B4-BE49-F238E27FC236}">
                      <a16:creationId xmlns:a16="http://schemas.microsoft.com/office/drawing/2014/main" id="{B3376067-E3FB-D04C-9F6C-7FC396FF6FCC}"/>
                    </a:ext>
                  </a:extLst>
                </p:cNvPr>
                <p:cNvSpPr/>
                <p:nvPr/>
              </p:nvSpPr>
              <p:spPr>
                <a:xfrm>
                  <a:off x="3563" y="3123"/>
                  <a:ext cx="7" cy="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274" extrusionOk="0">
                      <a:moveTo>
                        <a:pt x="164" y="274"/>
                      </a:moveTo>
                      <a:lnTo>
                        <a:pt x="164" y="274"/>
                      </a:lnTo>
                      <a:lnTo>
                        <a:pt x="162" y="253"/>
                      </a:lnTo>
                      <a:lnTo>
                        <a:pt x="160" y="233"/>
                      </a:lnTo>
                      <a:lnTo>
                        <a:pt x="157" y="211"/>
                      </a:lnTo>
                      <a:lnTo>
                        <a:pt x="153" y="190"/>
                      </a:lnTo>
                      <a:lnTo>
                        <a:pt x="147" y="170"/>
                      </a:lnTo>
                      <a:lnTo>
                        <a:pt x="139" y="152"/>
                      </a:lnTo>
                      <a:lnTo>
                        <a:pt x="130" y="135"/>
                      </a:lnTo>
                      <a:lnTo>
                        <a:pt x="122" y="116"/>
                      </a:lnTo>
                      <a:lnTo>
                        <a:pt x="112" y="98"/>
                      </a:lnTo>
                      <a:lnTo>
                        <a:pt x="100" y="82"/>
                      </a:lnTo>
                      <a:lnTo>
                        <a:pt x="87" y="65"/>
                      </a:lnTo>
                      <a:lnTo>
                        <a:pt x="73" y="50"/>
                      </a:lnTo>
                      <a:lnTo>
                        <a:pt x="59" y="35"/>
                      </a:lnTo>
                      <a:lnTo>
                        <a:pt x="43" y="23"/>
                      </a:lnTo>
                      <a:lnTo>
                        <a:pt x="27" y="10"/>
                      </a:lnTo>
                      <a:lnTo>
                        <a:pt x="10" y="0"/>
                      </a:lnTo>
                      <a:lnTo>
                        <a:pt x="0" y="19"/>
                      </a:lnTo>
                      <a:lnTo>
                        <a:pt x="15" y="29"/>
                      </a:lnTo>
                      <a:lnTo>
                        <a:pt x="30" y="40"/>
                      </a:lnTo>
                      <a:lnTo>
                        <a:pt x="45" y="52"/>
                      </a:lnTo>
                      <a:lnTo>
                        <a:pt x="59" y="65"/>
                      </a:lnTo>
                      <a:lnTo>
                        <a:pt x="71" y="80"/>
                      </a:lnTo>
                      <a:lnTo>
                        <a:pt x="83" y="94"/>
                      </a:lnTo>
                      <a:lnTo>
                        <a:pt x="94" y="110"/>
                      </a:lnTo>
                      <a:lnTo>
                        <a:pt x="104" y="126"/>
                      </a:lnTo>
                      <a:lnTo>
                        <a:pt x="112" y="143"/>
                      </a:lnTo>
                      <a:lnTo>
                        <a:pt x="119" y="161"/>
                      </a:lnTo>
                      <a:lnTo>
                        <a:pt x="126" y="179"/>
                      </a:lnTo>
                      <a:lnTo>
                        <a:pt x="132" y="197"/>
                      </a:lnTo>
                      <a:lnTo>
                        <a:pt x="136" y="216"/>
                      </a:lnTo>
                      <a:lnTo>
                        <a:pt x="139" y="235"/>
                      </a:lnTo>
                      <a:lnTo>
                        <a:pt x="141" y="255"/>
                      </a:lnTo>
                      <a:lnTo>
                        <a:pt x="141" y="274"/>
                      </a:lnTo>
                      <a:lnTo>
                        <a:pt x="141" y="274"/>
                      </a:lnTo>
                      <a:lnTo>
                        <a:pt x="164" y="2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347;p10">
                  <a:extLst>
                    <a:ext uri="{FF2B5EF4-FFF2-40B4-BE49-F238E27FC236}">
                      <a16:creationId xmlns:a16="http://schemas.microsoft.com/office/drawing/2014/main" id="{F88A7D8A-7D1B-6B4E-8E29-B51910ED12EB}"/>
                    </a:ext>
                  </a:extLst>
                </p:cNvPr>
                <p:cNvSpPr/>
                <p:nvPr/>
              </p:nvSpPr>
              <p:spPr>
                <a:xfrm>
                  <a:off x="3569" y="3138"/>
                  <a:ext cx="1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68" extrusionOk="0">
                      <a:moveTo>
                        <a:pt x="21" y="68"/>
                      </a:moveTo>
                      <a:lnTo>
                        <a:pt x="22" y="60"/>
                      </a:lnTo>
                      <a:lnTo>
                        <a:pt x="24" y="52"/>
                      </a:lnTo>
                      <a:lnTo>
                        <a:pt x="25" y="43"/>
                      </a:lnTo>
                      <a:lnTo>
                        <a:pt x="26" y="34"/>
                      </a:lnTo>
                      <a:lnTo>
                        <a:pt x="28" y="25"/>
                      </a:lnTo>
                      <a:lnTo>
                        <a:pt x="28" y="17"/>
                      </a:lnTo>
                      <a:lnTo>
                        <a:pt x="29" y="8"/>
                      </a:lnTo>
                      <a:lnTo>
                        <a:pt x="29" y="0"/>
                      </a:lnTo>
                      <a:lnTo>
                        <a:pt x="6" y="0"/>
                      </a:lnTo>
                      <a:lnTo>
                        <a:pt x="6" y="8"/>
                      </a:lnTo>
                      <a:lnTo>
                        <a:pt x="5" y="17"/>
                      </a:lnTo>
                      <a:lnTo>
                        <a:pt x="5" y="25"/>
                      </a:lnTo>
                      <a:lnTo>
                        <a:pt x="5" y="32"/>
                      </a:lnTo>
                      <a:lnTo>
                        <a:pt x="4" y="41"/>
                      </a:lnTo>
                      <a:lnTo>
                        <a:pt x="3" y="48"/>
                      </a:lnTo>
                      <a:lnTo>
                        <a:pt x="1" y="56"/>
                      </a:lnTo>
                      <a:lnTo>
                        <a:pt x="0" y="64"/>
                      </a:lnTo>
                      <a:lnTo>
                        <a:pt x="21" y="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348;p10">
                  <a:extLst>
                    <a:ext uri="{FF2B5EF4-FFF2-40B4-BE49-F238E27FC236}">
                      <a16:creationId xmlns:a16="http://schemas.microsoft.com/office/drawing/2014/main" id="{C58CE808-7E44-9446-BAEE-8D01AC444133}"/>
                    </a:ext>
                  </a:extLst>
                </p:cNvPr>
                <p:cNvSpPr/>
                <p:nvPr/>
              </p:nvSpPr>
              <p:spPr>
                <a:xfrm>
                  <a:off x="3569" y="3138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" extrusionOk="0">
                      <a:moveTo>
                        <a:pt x="0" y="0"/>
                      </a:moveTo>
                      <a:lnTo>
                        <a:pt x="3" y="8"/>
                      </a:lnTo>
                      <a:lnTo>
                        <a:pt x="10" y="12"/>
                      </a:lnTo>
                      <a:lnTo>
                        <a:pt x="17" y="11"/>
                      </a:lnTo>
                      <a:lnTo>
                        <a:pt x="21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349;p10">
                  <a:extLst>
                    <a:ext uri="{FF2B5EF4-FFF2-40B4-BE49-F238E27FC236}">
                      <a16:creationId xmlns:a16="http://schemas.microsoft.com/office/drawing/2014/main" id="{7D116644-E730-8744-A690-49141C8C3A5C}"/>
                    </a:ext>
                  </a:extLst>
                </p:cNvPr>
                <p:cNvSpPr/>
                <p:nvPr/>
              </p:nvSpPr>
              <p:spPr>
                <a:xfrm>
                  <a:off x="3563" y="3128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20" extrusionOk="0">
                      <a:moveTo>
                        <a:pt x="15" y="1"/>
                      </a:moveTo>
                      <a:lnTo>
                        <a:pt x="7" y="0"/>
                      </a:lnTo>
                      <a:lnTo>
                        <a:pt x="1" y="6"/>
                      </a:lnTo>
                      <a:lnTo>
                        <a:pt x="0" y="14"/>
                      </a:lnTo>
                      <a:lnTo>
                        <a:pt x="5" y="20"/>
                      </a:ln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350;p10">
                  <a:extLst>
                    <a:ext uri="{FF2B5EF4-FFF2-40B4-BE49-F238E27FC236}">
                      <a16:creationId xmlns:a16="http://schemas.microsoft.com/office/drawing/2014/main" id="{D57209D2-0F7A-0A42-B55A-6DDA8987AC56}"/>
                    </a:ext>
                  </a:extLst>
                </p:cNvPr>
                <p:cNvSpPr/>
                <p:nvPr/>
              </p:nvSpPr>
              <p:spPr>
                <a:xfrm>
                  <a:off x="3564" y="3128"/>
                  <a:ext cx="4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136" extrusionOk="0">
                      <a:moveTo>
                        <a:pt x="86" y="136"/>
                      </a:moveTo>
                      <a:lnTo>
                        <a:pt x="86" y="136"/>
                      </a:lnTo>
                      <a:lnTo>
                        <a:pt x="85" y="116"/>
                      </a:lnTo>
                      <a:lnTo>
                        <a:pt x="81" y="95"/>
                      </a:lnTo>
                      <a:lnTo>
                        <a:pt x="76" y="76"/>
                      </a:lnTo>
                      <a:lnTo>
                        <a:pt x="66" y="58"/>
                      </a:lnTo>
                      <a:lnTo>
                        <a:pt x="55" y="41"/>
                      </a:lnTo>
                      <a:lnTo>
                        <a:pt x="42" y="26"/>
                      </a:lnTo>
                      <a:lnTo>
                        <a:pt x="27" y="12"/>
                      </a:lnTo>
                      <a:lnTo>
                        <a:pt x="10" y="0"/>
                      </a:lnTo>
                      <a:lnTo>
                        <a:pt x="0" y="19"/>
                      </a:lnTo>
                      <a:lnTo>
                        <a:pt x="14" y="29"/>
                      </a:lnTo>
                      <a:lnTo>
                        <a:pt x="28" y="40"/>
                      </a:lnTo>
                      <a:lnTo>
                        <a:pt x="39" y="54"/>
                      </a:lnTo>
                      <a:lnTo>
                        <a:pt x="48" y="69"/>
                      </a:lnTo>
                      <a:lnTo>
                        <a:pt x="55" y="85"/>
                      </a:lnTo>
                      <a:lnTo>
                        <a:pt x="60" y="102"/>
                      </a:lnTo>
                      <a:lnTo>
                        <a:pt x="64" y="118"/>
                      </a:lnTo>
                      <a:lnTo>
                        <a:pt x="65" y="136"/>
                      </a:lnTo>
                      <a:lnTo>
                        <a:pt x="65" y="136"/>
                      </a:lnTo>
                      <a:lnTo>
                        <a:pt x="86" y="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351;p10">
                  <a:extLst>
                    <a:ext uri="{FF2B5EF4-FFF2-40B4-BE49-F238E27FC236}">
                      <a16:creationId xmlns:a16="http://schemas.microsoft.com/office/drawing/2014/main" id="{15384C66-9187-6743-A896-B2ACDAD68B2B}"/>
                    </a:ext>
                  </a:extLst>
                </p:cNvPr>
                <p:cNvSpPr/>
                <p:nvPr/>
              </p:nvSpPr>
              <p:spPr>
                <a:xfrm>
                  <a:off x="3567" y="3136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5" extrusionOk="0">
                      <a:moveTo>
                        <a:pt x="21" y="35"/>
                      </a:moveTo>
                      <a:lnTo>
                        <a:pt x="22" y="30"/>
                      </a:lnTo>
                      <a:lnTo>
                        <a:pt x="22" y="26"/>
                      </a:lnTo>
                      <a:lnTo>
                        <a:pt x="23" y="21"/>
                      </a:lnTo>
                      <a:lnTo>
                        <a:pt x="23" y="18"/>
                      </a:lnTo>
                      <a:lnTo>
                        <a:pt x="24" y="15"/>
                      </a:lnTo>
                      <a:lnTo>
                        <a:pt x="24" y="9"/>
                      </a:lnTo>
                      <a:lnTo>
                        <a:pt x="24" y="5"/>
                      </a:lnTo>
                      <a:lnTo>
                        <a:pt x="24" y="0"/>
                      </a:lnTo>
                      <a:lnTo>
                        <a:pt x="3" y="0"/>
                      </a:lnTo>
                      <a:lnTo>
                        <a:pt x="3" y="5"/>
                      </a:lnTo>
                      <a:lnTo>
                        <a:pt x="3" y="9"/>
                      </a:lnTo>
                      <a:lnTo>
                        <a:pt x="3" y="11"/>
                      </a:lnTo>
                      <a:lnTo>
                        <a:pt x="2" y="14"/>
                      </a:lnTo>
                      <a:lnTo>
                        <a:pt x="2" y="19"/>
                      </a:lnTo>
                      <a:lnTo>
                        <a:pt x="1" y="24"/>
                      </a:lnTo>
                      <a:lnTo>
                        <a:pt x="1" y="28"/>
                      </a:lnTo>
                      <a:lnTo>
                        <a:pt x="0" y="31"/>
                      </a:lnTo>
                      <a:lnTo>
                        <a:pt x="21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352;p10">
                  <a:extLst>
                    <a:ext uri="{FF2B5EF4-FFF2-40B4-BE49-F238E27FC236}">
                      <a16:creationId xmlns:a16="http://schemas.microsoft.com/office/drawing/2014/main" id="{1918191F-7529-1F4F-B04F-D23A66BD4B33}"/>
                    </a:ext>
                  </a:extLst>
                </p:cNvPr>
                <p:cNvSpPr/>
                <p:nvPr/>
              </p:nvSpPr>
              <p:spPr>
                <a:xfrm>
                  <a:off x="3567" y="3135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3" extrusionOk="0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10" y="13"/>
                      </a:lnTo>
                      <a:lnTo>
                        <a:pt x="17" y="12"/>
                      </a:lnTo>
                      <a:lnTo>
                        <a:pt x="21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353;p10">
                  <a:extLst>
                    <a:ext uri="{FF2B5EF4-FFF2-40B4-BE49-F238E27FC236}">
                      <a16:creationId xmlns:a16="http://schemas.microsoft.com/office/drawing/2014/main" id="{05357DE4-52D0-8D49-9993-461B43F9DD0B}"/>
                    </a:ext>
                  </a:extLst>
                </p:cNvPr>
                <p:cNvSpPr/>
                <p:nvPr/>
              </p:nvSpPr>
              <p:spPr>
                <a:xfrm>
                  <a:off x="3388" y="3300"/>
                  <a:ext cx="53" cy="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" h="2481" extrusionOk="0">
                      <a:moveTo>
                        <a:pt x="166" y="0"/>
                      </a:moveTo>
                      <a:lnTo>
                        <a:pt x="0" y="73"/>
                      </a:lnTo>
                      <a:lnTo>
                        <a:pt x="959" y="2481"/>
                      </a:lnTo>
                      <a:lnTo>
                        <a:pt x="1169" y="2389"/>
                      </a:ln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rgbClr val="54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354;p10">
                  <a:extLst>
                    <a:ext uri="{FF2B5EF4-FFF2-40B4-BE49-F238E27FC236}">
                      <a16:creationId xmlns:a16="http://schemas.microsoft.com/office/drawing/2014/main" id="{1C8C3661-BA71-7842-93F4-0A1F9A952060}"/>
                    </a:ext>
                  </a:extLst>
                </p:cNvPr>
                <p:cNvSpPr/>
                <p:nvPr/>
              </p:nvSpPr>
              <p:spPr>
                <a:xfrm>
                  <a:off x="3388" y="3300"/>
                  <a:ext cx="52" cy="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2467" extrusionOk="0">
                      <a:moveTo>
                        <a:pt x="140" y="0"/>
                      </a:moveTo>
                      <a:lnTo>
                        <a:pt x="126" y="6"/>
                      </a:lnTo>
                      <a:lnTo>
                        <a:pt x="114" y="10"/>
                      </a:lnTo>
                      <a:lnTo>
                        <a:pt x="104" y="14"/>
                      </a:lnTo>
                      <a:lnTo>
                        <a:pt x="94" y="19"/>
                      </a:lnTo>
                      <a:lnTo>
                        <a:pt x="81" y="24"/>
                      </a:lnTo>
                      <a:lnTo>
                        <a:pt x="61" y="32"/>
                      </a:lnTo>
                      <a:lnTo>
                        <a:pt x="36" y="44"/>
                      </a:lnTo>
                      <a:lnTo>
                        <a:pt x="0" y="61"/>
                      </a:lnTo>
                      <a:lnTo>
                        <a:pt x="29" y="132"/>
                      </a:lnTo>
                      <a:lnTo>
                        <a:pt x="55" y="199"/>
                      </a:lnTo>
                      <a:lnTo>
                        <a:pt x="81" y="260"/>
                      </a:lnTo>
                      <a:lnTo>
                        <a:pt x="103" y="317"/>
                      </a:lnTo>
                      <a:lnTo>
                        <a:pt x="125" y="370"/>
                      </a:lnTo>
                      <a:lnTo>
                        <a:pt x="144" y="419"/>
                      </a:lnTo>
                      <a:lnTo>
                        <a:pt x="163" y="467"/>
                      </a:lnTo>
                      <a:lnTo>
                        <a:pt x="181" y="511"/>
                      </a:lnTo>
                      <a:lnTo>
                        <a:pt x="198" y="554"/>
                      </a:lnTo>
                      <a:lnTo>
                        <a:pt x="215" y="596"/>
                      </a:lnTo>
                      <a:lnTo>
                        <a:pt x="232" y="637"/>
                      </a:lnTo>
                      <a:lnTo>
                        <a:pt x="249" y="680"/>
                      </a:lnTo>
                      <a:lnTo>
                        <a:pt x="265" y="723"/>
                      </a:lnTo>
                      <a:lnTo>
                        <a:pt x="284" y="766"/>
                      </a:lnTo>
                      <a:lnTo>
                        <a:pt x="302" y="812"/>
                      </a:lnTo>
                      <a:lnTo>
                        <a:pt x="322" y="861"/>
                      </a:lnTo>
                      <a:lnTo>
                        <a:pt x="342" y="913"/>
                      </a:lnTo>
                      <a:lnTo>
                        <a:pt x="364" y="968"/>
                      </a:lnTo>
                      <a:lnTo>
                        <a:pt x="388" y="1029"/>
                      </a:lnTo>
                      <a:lnTo>
                        <a:pt x="414" y="1093"/>
                      </a:lnTo>
                      <a:lnTo>
                        <a:pt x="442" y="1164"/>
                      </a:lnTo>
                      <a:lnTo>
                        <a:pt x="473" y="1239"/>
                      </a:lnTo>
                      <a:lnTo>
                        <a:pt x="505" y="1323"/>
                      </a:lnTo>
                      <a:lnTo>
                        <a:pt x="542" y="1412"/>
                      </a:lnTo>
                      <a:lnTo>
                        <a:pt x="581" y="1511"/>
                      </a:lnTo>
                      <a:lnTo>
                        <a:pt x="623" y="1618"/>
                      </a:lnTo>
                      <a:lnTo>
                        <a:pt x="669" y="1733"/>
                      </a:lnTo>
                      <a:lnTo>
                        <a:pt x="719" y="1858"/>
                      </a:lnTo>
                      <a:lnTo>
                        <a:pt x="773" y="1993"/>
                      </a:lnTo>
                      <a:lnTo>
                        <a:pt x="832" y="2140"/>
                      </a:lnTo>
                      <a:lnTo>
                        <a:pt x="895" y="2297"/>
                      </a:lnTo>
                      <a:lnTo>
                        <a:pt x="962" y="2467"/>
                      </a:lnTo>
                      <a:lnTo>
                        <a:pt x="972" y="2462"/>
                      </a:lnTo>
                      <a:lnTo>
                        <a:pt x="982" y="2458"/>
                      </a:lnTo>
                      <a:lnTo>
                        <a:pt x="989" y="2455"/>
                      </a:lnTo>
                      <a:lnTo>
                        <a:pt x="996" y="2452"/>
                      </a:lnTo>
                      <a:lnTo>
                        <a:pt x="1003" y="2449"/>
                      </a:lnTo>
                      <a:lnTo>
                        <a:pt x="1009" y="2445"/>
                      </a:lnTo>
                      <a:lnTo>
                        <a:pt x="1015" y="2442"/>
                      </a:lnTo>
                      <a:lnTo>
                        <a:pt x="1022" y="2439"/>
                      </a:lnTo>
                      <a:lnTo>
                        <a:pt x="1030" y="2436"/>
                      </a:lnTo>
                      <a:lnTo>
                        <a:pt x="1040" y="2432"/>
                      </a:lnTo>
                      <a:lnTo>
                        <a:pt x="1050" y="2428"/>
                      </a:lnTo>
                      <a:lnTo>
                        <a:pt x="1063" y="2422"/>
                      </a:lnTo>
                      <a:lnTo>
                        <a:pt x="1077" y="2416"/>
                      </a:lnTo>
                      <a:lnTo>
                        <a:pt x="1095" y="2409"/>
                      </a:lnTo>
                      <a:lnTo>
                        <a:pt x="1116" y="2399"/>
                      </a:lnTo>
                      <a:lnTo>
                        <a:pt x="1140" y="2390"/>
                      </a:lnTo>
                      <a:lnTo>
                        <a:pt x="1110" y="2318"/>
                      </a:lnTo>
                      <a:lnTo>
                        <a:pt x="1081" y="2251"/>
                      </a:lnTo>
                      <a:lnTo>
                        <a:pt x="1056" y="2190"/>
                      </a:lnTo>
                      <a:lnTo>
                        <a:pt x="1033" y="2134"/>
                      </a:lnTo>
                      <a:lnTo>
                        <a:pt x="1011" y="2082"/>
                      </a:lnTo>
                      <a:lnTo>
                        <a:pt x="991" y="2032"/>
                      </a:lnTo>
                      <a:lnTo>
                        <a:pt x="970" y="1985"/>
                      </a:lnTo>
                      <a:lnTo>
                        <a:pt x="952" y="1940"/>
                      </a:lnTo>
                      <a:lnTo>
                        <a:pt x="935" y="1897"/>
                      </a:lnTo>
                      <a:lnTo>
                        <a:pt x="916" y="1856"/>
                      </a:lnTo>
                      <a:lnTo>
                        <a:pt x="899" y="1814"/>
                      </a:lnTo>
                      <a:lnTo>
                        <a:pt x="882" y="1773"/>
                      </a:lnTo>
                      <a:lnTo>
                        <a:pt x="864" y="1730"/>
                      </a:lnTo>
                      <a:lnTo>
                        <a:pt x="846" y="1686"/>
                      </a:lnTo>
                      <a:lnTo>
                        <a:pt x="826" y="1640"/>
                      </a:lnTo>
                      <a:lnTo>
                        <a:pt x="807" y="1592"/>
                      </a:lnTo>
                      <a:lnTo>
                        <a:pt x="785" y="1541"/>
                      </a:lnTo>
                      <a:lnTo>
                        <a:pt x="762" y="1485"/>
                      </a:lnTo>
                      <a:lnTo>
                        <a:pt x="738" y="1426"/>
                      </a:lnTo>
                      <a:lnTo>
                        <a:pt x="710" y="1362"/>
                      </a:lnTo>
                      <a:lnTo>
                        <a:pt x="682" y="1292"/>
                      </a:lnTo>
                      <a:lnTo>
                        <a:pt x="650" y="1216"/>
                      </a:lnTo>
                      <a:lnTo>
                        <a:pt x="615" y="1134"/>
                      </a:lnTo>
                      <a:lnTo>
                        <a:pt x="578" y="1044"/>
                      </a:lnTo>
                      <a:lnTo>
                        <a:pt x="537" y="947"/>
                      </a:lnTo>
                      <a:lnTo>
                        <a:pt x="493" y="842"/>
                      </a:lnTo>
                      <a:lnTo>
                        <a:pt x="445" y="727"/>
                      </a:lnTo>
                      <a:lnTo>
                        <a:pt x="393" y="603"/>
                      </a:lnTo>
                      <a:lnTo>
                        <a:pt x="337" y="469"/>
                      </a:lnTo>
                      <a:lnTo>
                        <a:pt x="276" y="324"/>
                      </a:lnTo>
                      <a:lnTo>
                        <a:pt x="210" y="16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rgbClr val="70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355;p10">
                  <a:extLst>
                    <a:ext uri="{FF2B5EF4-FFF2-40B4-BE49-F238E27FC236}">
                      <a16:creationId xmlns:a16="http://schemas.microsoft.com/office/drawing/2014/main" id="{F59994B5-07B1-1440-AA26-0CBCFEF3A1A3}"/>
                    </a:ext>
                  </a:extLst>
                </p:cNvPr>
                <p:cNvSpPr/>
                <p:nvPr/>
              </p:nvSpPr>
              <p:spPr>
                <a:xfrm>
                  <a:off x="3389" y="3301"/>
                  <a:ext cx="50" cy="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2454" extrusionOk="0">
                      <a:moveTo>
                        <a:pt x="113" y="0"/>
                      </a:moveTo>
                      <a:lnTo>
                        <a:pt x="100" y="4"/>
                      </a:lnTo>
                      <a:lnTo>
                        <a:pt x="92" y="9"/>
                      </a:lnTo>
                      <a:lnTo>
                        <a:pt x="84" y="12"/>
                      </a:lnTo>
                      <a:lnTo>
                        <a:pt x="76" y="15"/>
                      </a:lnTo>
                      <a:lnTo>
                        <a:pt x="65" y="19"/>
                      </a:lnTo>
                      <a:lnTo>
                        <a:pt x="49" y="26"/>
                      </a:lnTo>
                      <a:lnTo>
                        <a:pt x="29" y="36"/>
                      </a:lnTo>
                      <a:lnTo>
                        <a:pt x="0" y="49"/>
                      </a:lnTo>
                      <a:lnTo>
                        <a:pt x="29" y="120"/>
                      </a:lnTo>
                      <a:lnTo>
                        <a:pt x="56" y="187"/>
                      </a:lnTo>
                      <a:lnTo>
                        <a:pt x="81" y="248"/>
                      </a:lnTo>
                      <a:lnTo>
                        <a:pt x="103" y="305"/>
                      </a:lnTo>
                      <a:lnTo>
                        <a:pt x="125" y="358"/>
                      </a:lnTo>
                      <a:lnTo>
                        <a:pt x="145" y="407"/>
                      </a:lnTo>
                      <a:lnTo>
                        <a:pt x="164" y="455"/>
                      </a:lnTo>
                      <a:lnTo>
                        <a:pt x="182" y="499"/>
                      </a:lnTo>
                      <a:lnTo>
                        <a:pt x="199" y="542"/>
                      </a:lnTo>
                      <a:lnTo>
                        <a:pt x="216" y="584"/>
                      </a:lnTo>
                      <a:lnTo>
                        <a:pt x="233" y="625"/>
                      </a:lnTo>
                      <a:lnTo>
                        <a:pt x="249" y="667"/>
                      </a:lnTo>
                      <a:lnTo>
                        <a:pt x="267" y="711"/>
                      </a:lnTo>
                      <a:lnTo>
                        <a:pt x="284" y="754"/>
                      </a:lnTo>
                      <a:lnTo>
                        <a:pt x="302" y="800"/>
                      </a:lnTo>
                      <a:lnTo>
                        <a:pt x="323" y="849"/>
                      </a:lnTo>
                      <a:lnTo>
                        <a:pt x="343" y="900"/>
                      </a:lnTo>
                      <a:lnTo>
                        <a:pt x="366" y="956"/>
                      </a:lnTo>
                      <a:lnTo>
                        <a:pt x="389" y="1016"/>
                      </a:lnTo>
                      <a:lnTo>
                        <a:pt x="415" y="1081"/>
                      </a:lnTo>
                      <a:lnTo>
                        <a:pt x="443" y="1151"/>
                      </a:lnTo>
                      <a:lnTo>
                        <a:pt x="474" y="1227"/>
                      </a:lnTo>
                      <a:lnTo>
                        <a:pt x="507" y="1311"/>
                      </a:lnTo>
                      <a:lnTo>
                        <a:pt x="544" y="1400"/>
                      </a:lnTo>
                      <a:lnTo>
                        <a:pt x="583" y="1499"/>
                      </a:lnTo>
                      <a:lnTo>
                        <a:pt x="626" y="1606"/>
                      </a:lnTo>
                      <a:lnTo>
                        <a:pt x="672" y="1721"/>
                      </a:lnTo>
                      <a:lnTo>
                        <a:pt x="723" y="1846"/>
                      </a:lnTo>
                      <a:lnTo>
                        <a:pt x="777" y="1981"/>
                      </a:lnTo>
                      <a:lnTo>
                        <a:pt x="835" y="2128"/>
                      </a:lnTo>
                      <a:lnTo>
                        <a:pt x="898" y="2285"/>
                      </a:lnTo>
                      <a:lnTo>
                        <a:pt x="966" y="2454"/>
                      </a:lnTo>
                      <a:lnTo>
                        <a:pt x="982" y="2447"/>
                      </a:lnTo>
                      <a:lnTo>
                        <a:pt x="994" y="2442"/>
                      </a:lnTo>
                      <a:lnTo>
                        <a:pt x="1003" y="2436"/>
                      </a:lnTo>
                      <a:lnTo>
                        <a:pt x="1014" y="2432"/>
                      </a:lnTo>
                      <a:lnTo>
                        <a:pt x="1029" y="2426"/>
                      </a:lnTo>
                      <a:lnTo>
                        <a:pt x="1047" y="2417"/>
                      </a:lnTo>
                      <a:lnTo>
                        <a:pt x="1073" y="2407"/>
                      </a:lnTo>
                      <a:lnTo>
                        <a:pt x="1109" y="2392"/>
                      </a:lnTo>
                      <a:lnTo>
                        <a:pt x="1080" y="2320"/>
                      </a:lnTo>
                      <a:lnTo>
                        <a:pt x="1052" y="2254"/>
                      </a:lnTo>
                      <a:lnTo>
                        <a:pt x="1027" y="2193"/>
                      </a:lnTo>
                      <a:lnTo>
                        <a:pt x="1003" y="2136"/>
                      </a:lnTo>
                      <a:lnTo>
                        <a:pt x="981" y="2083"/>
                      </a:lnTo>
                      <a:lnTo>
                        <a:pt x="960" y="2035"/>
                      </a:lnTo>
                      <a:lnTo>
                        <a:pt x="941" y="1987"/>
                      </a:lnTo>
                      <a:lnTo>
                        <a:pt x="922" y="1943"/>
                      </a:lnTo>
                      <a:lnTo>
                        <a:pt x="905" y="1900"/>
                      </a:lnTo>
                      <a:lnTo>
                        <a:pt x="887" y="1858"/>
                      </a:lnTo>
                      <a:lnTo>
                        <a:pt x="869" y="1817"/>
                      </a:lnTo>
                      <a:lnTo>
                        <a:pt x="852" y="1774"/>
                      </a:lnTo>
                      <a:lnTo>
                        <a:pt x="835" y="1732"/>
                      </a:lnTo>
                      <a:lnTo>
                        <a:pt x="816" y="1688"/>
                      </a:lnTo>
                      <a:lnTo>
                        <a:pt x="797" y="1643"/>
                      </a:lnTo>
                      <a:lnTo>
                        <a:pt x="778" y="1594"/>
                      </a:lnTo>
                      <a:lnTo>
                        <a:pt x="756" y="1542"/>
                      </a:lnTo>
                      <a:lnTo>
                        <a:pt x="733" y="1488"/>
                      </a:lnTo>
                      <a:lnTo>
                        <a:pt x="708" y="1428"/>
                      </a:lnTo>
                      <a:lnTo>
                        <a:pt x="681" y="1363"/>
                      </a:lnTo>
                      <a:lnTo>
                        <a:pt x="652" y="1294"/>
                      </a:lnTo>
                      <a:lnTo>
                        <a:pt x="621" y="1218"/>
                      </a:lnTo>
                      <a:lnTo>
                        <a:pt x="586" y="1136"/>
                      </a:lnTo>
                      <a:lnTo>
                        <a:pt x="549" y="1046"/>
                      </a:lnTo>
                      <a:lnTo>
                        <a:pt x="508" y="948"/>
                      </a:lnTo>
                      <a:lnTo>
                        <a:pt x="464" y="842"/>
                      </a:lnTo>
                      <a:lnTo>
                        <a:pt x="417" y="728"/>
                      </a:lnTo>
                      <a:lnTo>
                        <a:pt x="364" y="604"/>
                      </a:lnTo>
                      <a:lnTo>
                        <a:pt x="308" y="469"/>
                      </a:lnTo>
                      <a:lnTo>
                        <a:pt x="248" y="325"/>
                      </a:lnTo>
                      <a:lnTo>
                        <a:pt x="183" y="168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8C94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356;p10">
                  <a:extLst>
                    <a:ext uri="{FF2B5EF4-FFF2-40B4-BE49-F238E27FC236}">
                      <a16:creationId xmlns:a16="http://schemas.microsoft.com/office/drawing/2014/main" id="{9AC2B391-1CAE-BF46-BD4D-82401C69B147}"/>
                    </a:ext>
                  </a:extLst>
                </p:cNvPr>
                <p:cNvSpPr/>
                <p:nvPr/>
              </p:nvSpPr>
              <p:spPr>
                <a:xfrm>
                  <a:off x="3389" y="3301"/>
                  <a:ext cx="49" cy="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2440" extrusionOk="0">
                      <a:moveTo>
                        <a:pt x="86" y="0"/>
                      </a:moveTo>
                      <a:lnTo>
                        <a:pt x="77" y="3"/>
                      </a:lnTo>
                      <a:lnTo>
                        <a:pt x="71" y="6"/>
                      </a:lnTo>
                      <a:lnTo>
                        <a:pt x="65" y="8"/>
                      </a:lnTo>
                      <a:lnTo>
                        <a:pt x="59" y="10"/>
                      </a:lnTo>
                      <a:lnTo>
                        <a:pt x="49" y="14"/>
                      </a:lnTo>
                      <a:lnTo>
                        <a:pt x="38" y="20"/>
                      </a:lnTo>
                      <a:lnTo>
                        <a:pt x="22" y="27"/>
                      </a:lnTo>
                      <a:lnTo>
                        <a:pt x="0" y="37"/>
                      </a:lnTo>
                      <a:lnTo>
                        <a:pt x="30" y="108"/>
                      </a:lnTo>
                      <a:lnTo>
                        <a:pt x="57" y="175"/>
                      </a:lnTo>
                      <a:lnTo>
                        <a:pt x="81" y="236"/>
                      </a:lnTo>
                      <a:lnTo>
                        <a:pt x="104" y="293"/>
                      </a:lnTo>
                      <a:lnTo>
                        <a:pt x="126" y="345"/>
                      </a:lnTo>
                      <a:lnTo>
                        <a:pt x="145" y="395"/>
                      </a:lnTo>
                      <a:lnTo>
                        <a:pt x="165" y="442"/>
                      </a:lnTo>
                      <a:lnTo>
                        <a:pt x="182" y="487"/>
                      </a:lnTo>
                      <a:lnTo>
                        <a:pt x="199" y="530"/>
                      </a:lnTo>
                      <a:lnTo>
                        <a:pt x="217" y="572"/>
                      </a:lnTo>
                      <a:lnTo>
                        <a:pt x="234" y="613"/>
                      </a:lnTo>
                      <a:lnTo>
                        <a:pt x="250" y="655"/>
                      </a:lnTo>
                      <a:lnTo>
                        <a:pt x="268" y="698"/>
                      </a:lnTo>
                      <a:lnTo>
                        <a:pt x="286" y="742"/>
                      </a:lnTo>
                      <a:lnTo>
                        <a:pt x="304" y="788"/>
                      </a:lnTo>
                      <a:lnTo>
                        <a:pt x="324" y="837"/>
                      </a:lnTo>
                      <a:lnTo>
                        <a:pt x="345" y="888"/>
                      </a:lnTo>
                      <a:lnTo>
                        <a:pt x="368" y="944"/>
                      </a:lnTo>
                      <a:lnTo>
                        <a:pt x="391" y="1003"/>
                      </a:lnTo>
                      <a:lnTo>
                        <a:pt x="418" y="1069"/>
                      </a:lnTo>
                      <a:lnTo>
                        <a:pt x="445" y="1138"/>
                      </a:lnTo>
                      <a:lnTo>
                        <a:pt x="476" y="1215"/>
                      </a:lnTo>
                      <a:lnTo>
                        <a:pt x="509" y="1297"/>
                      </a:lnTo>
                      <a:lnTo>
                        <a:pt x="546" y="1388"/>
                      </a:lnTo>
                      <a:lnTo>
                        <a:pt x="585" y="1486"/>
                      </a:lnTo>
                      <a:lnTo>
                        <a:pt x="628" y="1593"/>
                      </a:lnTo>
                      <a:lnTo>
                        <a:pt x="675" y="1707"/>
                      </a:lnTo>
                      <a:lnTo>
                        <a:pt x="725" y="1833"/>
                      </a:lnTo>
                      <a:lnTo>
                        <a:pt x="780" y="1968"/>
                      </a:lnTo>
                      <a:lnTo>
                        <a:pt x="838" y="2113"/>
                      </a:lnTo>
                      <a:lnTo>
                        <a:pt x="901" y="2270"/>
                      </a:lnTo>
                      <a:lnTo>
                        <a:pt x="969" y="2440"/>
                      </a:lnTo>
                      <a:lnTo>
                        <a:pt x="982" y="2435"/>
                      </a:lnTo>
                      <a:lnTo>
                        <a:pt x="990" y="2431"/>
                      </a:lnTo>
                      <a:lnTo>
                        <a:pt x="998" y="2426"/>
                      </a:lnTo>
                      <a:lnTo>
                        <a:pt x="1006" y="2423"/>
                      </a:lnTo>
                      <a:lnTo>
                        <a:pt x="1016" y="2419"/>
                      </a:lnTo>
                      <a:lnTo>
                        <a:pt x="1031" y="2413"/>
                      </a:lnTo>
                      <a:lnTo>
                        <a:pt x="1050" y="2404"/>
                      </a:lnTo>
                      <a:lnTo>
                        <a:pt x="1078" y="2394"/>
                      </a:lnTo>
                      <a:lnTo>
                        <a:pt x="1048" y="2322"/>
                      </a:lnTo>
                      <a:lnTo>
                        <a:pt x="1020" y="2256"/>
                      </a:lnTo>
                      <a:lnTo>
                        <a:pt x="995" y="2195"/>
                      </a:lnTo>
                      <a:lnTo>
                        <a:pt x="973" y="2138"/>
                      </a:lnTo>
                      <a:lnTo>
                        <a:pt x="950" y="2085"/>
                      </a:lnTo>
                      <a:lnTo>
                        <a:pt x="930" y="2035"/>
                      </a:lnTo>
                      <a:lnTo>
                        <a:pt x="910" y="1989"/>
                      </a:lnTo>
                      <a:lnTo>
                        <a:pt x="892" y="1944"/>
                      </a:lnTo>
                      <a:lnTo>
                        <a:pt x="875" y="1901"/>
                      </a:lnTo>
                      <a:lnTo>
                        <a:pt x="857" y="1859"/>
                      </a:lnTo>
                      <a:lnTo>
                        <a:pt x="840" y="1817"/>
                      </a:lnTo>
                      <a:lnTo>
                        <a:pt x="823" y="1775"/>
                      </a:lnTo>
                      <a:lnTo>
                        <a:pt x="805" y="1733"/>
                      </a:lnTo>
                      <a:lnTo>
                        <a:pt x="787" y="1688"/>
                      </a:lnTo>
                      <a:lnTo>
                        <a:pt x="768" y="1643"/>
                      </a:lnTo>
                      <a:lnTo>
                        <a:pt x="748" y="1595"/>
                      </a:lnTo>
                      <a:lnTo>
                        <a:pt x="727" y="1543"/>
                      </a:lnTo>
                      <a:lnTo>
                        <a:pt x="703" y="1487"/>
                      </a:lnTo>
                      <a:lnTo>
                        <a:pt x="679" y="1428"/>
                      </a:lnTo>
                      <a:lnTo>
                        <a:pt x="652" y="1364"/>
                      </a:lnTo>
                      <a:lnTo>
                        <a:pt x="624" y="1294"/>
                      </a:lnTo>
                      <a:lnTo>
                        <a:pt x="592" y="1218"/>
                      </a:lnTo>
                      <a:lnTo>
                        <a:pt x="557" y="1135"/>
                      </a:lnTo>
                      <a:lnTo>
                        <a:pt x="521" y="1045"/>
                      </a:lnTo>
                      <a:lnTo>
                        <a:pt x="480" y="948"/>
                      </a:lnTo>
                      <a:lnTo>
                        <a:pt x="436" y="843"/>
                      </a:lnTo>
                      <a:lnTo>
                        <a:pt x="388" y="728"/>
                      </a:lnTo>
                      <a:lnTo>
                        <a:pt x="337" y="604"/>
                      </a:lnTo>
                      <a:lnTo>
                        <a:pt x="281" y="469"/>
                      </a:lnTo>
                      <a:lnTo>
                        <a:pt x="221" y="324"/>
                      </a:lnTo>
                      <a:lnTo>
                        <a:pt x="155" y="168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rgbClr val="A8B0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357;p10">
                  <a:extLst>
                    <a:ext uri="{FF2B5EF4-FFF2-40B4-BE49-F238E27FC236}">
                      <a16:creationId xmlns:a16="http://schemas.microsoft.com/office/drawing/2014/main" id="{B43B5A5E-B13B-D840-B722-0DCE9D10C28D}"/>
                    </a:ext>
                  </a:extLst>
                </p:cNvPr>
                <p:cNvSpPr/>
                <p:nvPr/>
              </p:nvSpPr>
              <p:spPr>
                <a:xfrm>
                  <a:off x="3389" y="3302"/>
                  <a:ext cx="48" cy="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2428" extrusionOk="0">
                      <a:moveTo>
                        <a:pt x="58" y="0"/>
                      </a:moveTo>
                      <a:lnTo>
                        <a:pt x="52" y="2"/>
                      </a:lnTo>
                      <a:lnTo>
                        <a:pt x="47" y="4"/>
                      </a:lnTo>
                      <a:lnTo>
                        <a:pt x="43" y="5"/>
                      </a:lnTo>
                      <a:lnTo>
                        <a:pt x="39" y="7"/>
                      </a:lnTo>
                      <a:lnTo>
                        <a:pt x="33" y="10"/>
                      </a:lnTo>
                      <a:lnTo>
                        <a:pt x="25" y="13"/>
                      </a:lnTo>
                      <a:lnTo>
                        <a:pt x="15" y="18"/>
                      </a:lnTo>
                      <a:lnTo>
                        <a:pt x="0" y="25"/>
                      </a:lnTo>
                      <a:lnTo>
                        <a:pt x="29" y="97"/>
                      </a:lnTo>
                      <a:lnTo>
                        <a:pt x="56" y="164"/>
                      </a:lnTo>
                      <a:lnTo>
                        <a:pt x="80" y="225"/>
                      </a:lnTo>
                      <a:lnTo>
                        <a:pt x="104" y="282"/>
                      </a:lnTo>
                      <a:lnTo>
                        <a:pt x="125" y="334"/>
                      </a:lnTo>
                      <a:lnTo>
                        <a:pt x="145" y="384"/>
                      </a:lnTo>
                      <a:lnTo>
                        <a:pt x="164" y="430"/>
                      </a:lnTo>
                      <a:lnTo>
                        <a:pt x="182" y="475"/>
                      </a:lnTo>
                      <a:lnTo>
                        <a:pt x="199" y="518"/>
                      </a:lnTo>
                      <a:lnTo>
                        <a:pt x="217" y="560"/>
                      </a:lnTo>
                      <a:lnTo>
                        <a:pt x="233" y="601"/>
                      </a:lnTo>
                      <a:lnTo>
                        <a:pt x="250" y="643"/>
                      </a:lnTo>
                      <a:lnTo>
                        <a:pt x="268" y="686"/>
                      </a:lnTo>
                      <a:lnTo>
                        <a:pt x="285" y="730"/>
                      </a:lnTo>
                      <a:lnTo>
                        <a:pt x="305" y="776"/>
                      </a:lnTo>
                      <a:lnTo>
                        <a:pt x="324" y="825"/>
                      </a:lnTo>
                      <a:lnTo>
                        <a:pt x="344" y="876"/>
                      </a:lnTo>
                      <a:lnTo>
                        <a:pt x="367" y="932"/>
                      </a:lnTo>
                      <a:lnTo>
                        <a:pt x="391" y="991"/>
                      </a:lnTo>
                      <a:lnTo>
                        <a:pt x="418" y="1056"/>
                      </a:lnTo>
                      <a:lnTo>
                        <a:pt x="445" y="1126"/>
                      </a:lnTo>
                      <a:lnTo>
                        <a:pt x="477" y="1203"/>
                      </a:lnTo>
                      <a:lnTo>
                        <a:pt x="511" y="1285"/>
                      </a:lnTo>
                      <a:lnTo>
                        <a:pt x="546" y="1376"/>
                      </a:lnTo>
                      <a:lnTo>
                        <a:pt x="586" y="1474"/>
                      </a:lnTo>
                      <a:lnTo>
                        <a:pt x="629" y="1580"/>
                      </a:lnTo>
                      <a:lnTo>
                        <a:pt x="676" y="1695"/>
                      </a:lnTo>
                      <a:lnTo>
                        <a:pt x="726" y="1821"/>
                      </a:lnTo>
                      <a:lnTo>
                        <a:pt x="781" y="1956"/>
                      </a:lnTo>
                      <a:lnTo>
                        <a:pt x="840" y="2101"/>
                      </a:lnTo>
                      <a:lnTo>
                        <a:pt x="903" y="2258"/>
                      </a:lnTo>
                      <a:lnTo>
                        <a:pt x="972" y="2428"/>
                      </a:lnTo>
                      <a:lnTo>
                        <a:pt x="980" y="2424"/>
                      </a:lnTo>
                      <a:lnTo>
                        <a:pt x="986" y="2421"/>
                      </a:lnTo>
                      <a:lnTo>
                        <a:pt x="991" y="2419"/>
                      </a:lnTo>
                      <a:lnTo>
                        <a:pt x="997" y="2415"/>
                      </a:lnTo>
                      <a:lnTo>
                        <a:pt x="1004" y="2412"/>
                      </a:lnTo>
                      <a:lnTo>
                        <a:pt x="1013" y="2408"/>
                      </a:lnTo>
                      <a:lnTo>
                        <a:pt x="1028" y="2403"/>
                      </a:lnTo>
                      <a:lnTo>
                        <a:pt x="1046" y="2395"/>
                      </a:lnTo>
                      <a:lnTo>
                        <a:pt x="1017" y="2324"/>
                      </a:lnTo>
                      <a:lnTo>
                        <a:pt x="989" y="2257"/>
                      </a:lnTo>
                      <a:lnTo>
                        <a:pt x="964" y="2196"/>
                      </a:lnTo>
                      <a:lnTo>
                        <a:pt x="941" y="2139"/>
                      </a:lnTo>
                      <a:lnTo>
                        <a:pt x="920" y="2086"/>
                      </a:lnTo>
                      <a:lnTo>
                        <a:pt x="899" y="2037"/>
                      </a:lnTo>
                      <a:lnTo>
                        <a:pt x="880" y="1990"/>
                      </a:lnTo>
                      <a:lnTo>
                        <a:pt x="861" y="1946"/>
                      </a:lnTo>
                      <a:lnTo>
                        <a:pt x="843" y="1903"/>
                      </a:lnTo>
                      <a:lnTo>
                        <a:pt x="826" y="1861"/>
                      </a:lnTo>
                      <a:lnTo>
                        <a:pt x="809" y="1819"/>
                      </a:lnTo>
                      <a:lnTo>
                        <a:pt x="792" y="1778"/>
                      </a:lnTo>
                      <a:lnTo>
                        <a:pt x="774" y="1734"/>
                      </a:lnTo>
                      <a:lnTo>
                        <a:pt x="756" y="1691"/>
                      </a:lnTo>
                      <a:lnTo>
                        <a:pt x="737" y="1645"/>
                      </a:lnTo>
                      <a:lnTo>
                        <a:pt x="718" y="1596"/>
                      </a:lnTo>
                      <a:lnTo>
                        <a:pt x="696" y="1545"/>
                      </a:lnTo>
                      <a:lnTo>
                        <a:pt x="673" y="1490"/>
                      </a:lnTo>
                      <a:lnTo>
                        <a:pt x="648" y="1430"/>
                      </a:lnTo>
                      <a:lnTo>
                        <a:pt x="622" y="1365"/>
                      </a:lnTo>
                      <a:lnTo>
                        <a:pt x="593" y="1296"/>
                      </a:lnTo>
                      <a:lnTo>
                        <a:pt x="562" y="1220"/>
                      </a:lnTo>
                      <a:lnTo>
                        <a:pt x="528" y="1138"/>
                      </a:lnTo>
                      <a:lnTo>
                        <a:pt x="490" y="1047"/>
                      </a:lnTo>
                      <a:lnTo>
                        <a:pt x="450" y="950"/>
                      </a:lnTo>
                      <a:lnTo>
                        <a:pt x="407" y="843"/>
                      </a:lnTo>
                      <a:lnTo>
                        <a:pt x="359" y="730"/>
                      </a:lnTo>
                      <a:lnTo>
                        <a:pt x="308" y="605"/>
                      </a:lnTo>
                      <a:lnTo>
                        <a:pt x="251" y="470"/>
                      </a:lnTo>
                      <a:lnTo>
                        <a:pt x="192" y="325"/>
                      </a:lnTo>
                      <a:lnTo>
                        <a:pt x="127" y="169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C4CC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358;p10">
                  <a:extLst>
                    <a:ext uri="{FF2B5EF4-FFF2-40B4-BE49-F238E27FC236}">
                      <a16:creationId xmlns:a16="http://schemas.microsoft.com/office/drawing/2014/main" id="{35361B83-5A23-B64F-BC05-D436E054070B}"/>
                    </a:ext>
                  </a:extLst>
                </p:cNvPr>
                <p:cNvSpPr/>
                <p:nvPr/>
              </p:nvSpPr>
              <p:spPr>
                <a:xfrm>
                  <a:off x="3389" y="3302"/>
                  <a:ext cx="46" cy="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2414" extrusionOk="0">
                      <a:moveTo>
                        <a:pt x="32" y="0"/>
                      </a:moveTo>
                      <a:lnTo>
                        <a:pt x="0" y="13"/>
                      </a:lnTo>
                      <a:lnTo>
                        <a:pt x="977" y="2414"/>
                      </a:lnTo>
                      <a:lnTo>
                        <a:pt x="1017" y="2396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359;p10">
                  <a:extLst>
                    <a:ext uri="{FF2B5EF4-FFF2-40B4-BE49-F238E27FC236}">
                      <a16:creationId xmlns:a16="http://schemas.microsoft.com/office/drawing/2014/main" id="{7E8B5961-9126-B04E-938C-7047CD5CB9ED}"/>
                    </a:ext>
                  </a:extLst>
                </p:cNvPr>
                <p:cNvSpPr/>
                <p:nvPr/>
              </p:nvSpPr>
              <p:spPr>
                <a:xfrm>
                  <a:off x="3388" y="3298"/>
                  <a:ext cx="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95" extrusionOk="0">
                      <a:moveTo>
                        <a:pt x="173" y="20"/>
                      </a:moveTo>
                      <a:lnTo>
                        <a:pt x="7" y="95"/>
                      </a:lnTo>
                      <a:lnTo>
                        <a:pt x="0" y="75"/>
                      </a:lnTo>
                      <a:lnTo>
                        <a:pt x="166" y="0"/>
                      </a:lnTo>
                      <a:lnTo>
                        <a:pt x="173" y="20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360;p10">
                  <a:extLst>
                    <a:ext uri="{FF2B5EF4-FFF2-40B4-BE49-F238E27FC236}">
                      <a16:creationId xmlns:a16="http://schemas.microsoft.com/office/drawing/2014/main" id="{AF767322-85BE-2443-AEBC-9BA5D8328080}"/>
                    </a:ext>
                  </a:extLst>
                </p:cNvPr>
                <p:cNvSpPr/>
                <p:nvPr/>
              </p:nvSpPr>
              <p:spPr>
                <a:xfrm>
                  <a:off x="3386" y="3293"/>
                  <a:ext cx="9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79" extrusionOk="0">
                      <a:moveTo>
                        <a:pt x="200" y="106"/>
                      </a:moveTo>
                      <a:lnTo>
                        <a:pt x="33" y="179"/>
                      </a:lnTo>
                      <a:lnTo>
                        <a:pt x="0" y="100"/>
                      </a:lnTo>
                      <a:lnTo>
                        <a:pt x="58" y="0"/>
                      </a:lnTo>
                      <a:lnTo>
                        <a:pt x="168" y="26"/>
                      </a:lnTo>
                      <a:lnTo>
                        <a:pt x="200" y="106"/>
                      </a:lnTo>
                      <a:close/>
                    </a:path>
                  </a:pathLst>
                </a:custGeom>
                <a:solidFill>
                  <a:srgbClr val="54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361;p10">
                  <a:extLst>
                    <a:ext uri="{FF2B5EF4-FFF2-40B4-BE49-F238E27FC236}">
                      <a16:creationId xmlns:a16="http://schemas.microsoft.com/office/drawing/2014/main" id="{18536357-9938-0B42-9130-EA15A5466D54}"/>
                    </a:ext>
                  </a:extLst>
                </p:cNvPr>
                <p:cNvSpPr/>
                <p:nvPr/>
              </p:nvSpPr>
              <p:spPr>
                <a:xfrm>
                  <a:off x="3386" y="3293"/>
                  <a:ext cx="8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77" extrusionOk="0">
                      <a:moveTo>
                        <a:pt x="173" y="116"/>
                      </a:moveTo>
                      <a:lnTo>
                        <a:pt x="159" y="122"/>
                      </a:lnTo>
                      <a:lnTo>
                        <a:pt x="147" y="126"/>
                      </a:lnTo>
                      <a:lnTo>
                        <a:pt x="137" y="131"/>
                      </a:lnTo>
                      <a:lnTo>
                        <a:pt x="127" y="135"/>
                      </a:lnTo>
                      <a:lnTo>
                        <a:pt x="114" y="141"/>
                      </a:lnTo>
                      <a:lnTo>
                        <a:pt x="94" y="150"/>
                      </a:lnTo>
                      <a:lnTo>
                        <a:pt x="69" y="161"/>
                      </a:lnTo>
                      <a:lnTo>
                        <a:pt x="33" y="177"/>
                      </a:lnTo>
                      <a:lnTo>
                        <a:pt x="30" y="168"/>
                      </a:lnTo>
                      <a:lnTo>
                        <a:pt x="27" y="161"/>
                      </a:lnTo>
                      <a:lnTo>
                        <a:pt x="25" y="156"/>
                      </a:lnTo>
                      <a:lnTo>
                        <a:pt x="23" y="150"/>
                      </a:lnTo>
                      <a:lnTo>
                        <a:pt x="20" y="141"/>
                      </a:lnTo>
                      <a:lnTo>
                        <a:pt x="16" y="131"/>
                      </a:lnTo>
                      <a:lnTo>
                        <a:pt x="9" y="117"/>
                      </a:lnTo>
                      <a:lnTo>
                        <a:pt x="0" y="97"/>
                      </a:lnTo>
                      <a:lnTo>
                        <a:pt x="7" y="86"/>
                      </a:lnTo>
                      <a:lnTo>
                        <a:pt x="11" y="78"/>
                      </a:lnTo>
                      <a:lnTo>
                        <a:pt x="15" y="70"/>
                      </a:lnTo>
                      <a:lnTo>
                        <a:pt x="19" y="63"/>
                      </a:lnTo>
                      <a:lnTo>
                        <a:pt x="24" y="54"/>
                      </a:lnTo>
                      <a:lnTo>
                        <a:pt x="31" y="41"/>
                      </a:lnTo>
                      <a:lnTo>
                        <a:pt x="40" y="24"/>
                      </a:lnTo>
                      <a:lnTo>
                        <a:pt x="52" y="0"/>
                      </a:lnTo>
                      <a:lnTo>
                        <a:pt x="63" y="3"/>
                      </a:lnTo>
                      <a:lnTo>
                        <a:pt x="70" y="6"/>
                      </a:lnTo>
                      <a:lnTo>
                        <a:pt x="76" y="8"/>
                      </a:lnTo>
                      <a:lnTo>
                        <a:pt x="83" y="11"/>
                      </a:lnTo>
                      <a:lnTo>
                        <a:pt x="91" y="15"/>
                      </a:lnTo>
                      <a:lnTo>
                        <a:pt x="102" y="20"/>
                      </a:lnTo>
                      <a:lnTo>
                        <a:pt x="119" y="27"/>
                      </a:lnTo>
                      <a:lnTo>
                        <a:pt x="140" y="37"/>
                      </a:lnTo>
                      <a:lnTo>
                        <a:pt x="144" y="44"/>
                      </a:lnTo>
                      <a:lnTo>
                        <a:pt x="146" y="50"/>
                      </a:lnTo>
                      <a:lnTo>
                        <a:pt x="149" y="56"/>
                      </a:lnTo>
                      <a:lnTo>
                        <a:pt x="151" y="61"/>
                      </a:lnTo>
                      <a:lnTo>
                        <a:pt x="154" y="69"/>
                      </a:lnTo>
                      <a:lnTo>
                        <a:pt x="159" y="80"/>
                      </a:lnTo>
                      <a:lnTo>
                        <a:pt x="165" y="95"/>
                      </a:lnTo>
                      <a:lnTo>
                        <a:pt x="173" y="116"/>
                      </a:lnTo>
                      <a:close/>
                    </a:path>
                  </a:pathLst>
                </a:custGeom>
                <a:solidFill>
                  <a:srgbClr val="70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362;p10">
                  <a:extLst>
                    <a:ext uri="{FF2B5EF4-FFF2-40B4-BE49-F238E27FC236}">
                      <a16:creationId xmlns:a16="http://schemas.microsoft.com/office/drawing/2014/main" id="{F4829254-7E19-684F-AAC6-540D1F330C1C}"/>
                    </a:ext>
                  </a:extLst>
                </p:cNvPr>
                <p:cNvSpPr/>
                <p:nvPr/>
              </p:nvSpPr>
              <p:spPr>
                <a:xfrm>
                  <a:off x="3387" y="3293"/>
                  <a:ext cx="6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75" extrusionOk="0">
                      <a:moveTo>
                        <a:pt x="142" y="126"/>
                      </a:moveTo>
                      <a:lnTo>
                        <a:pt x="131" y="131"/>
                      </a:lnTo>
                      <a:lnTo>
                        <a:pt x="122" y="135"/>
                      </a:lnTo>
                      <a:lnTo>
                        <a:pt x="115" y="137"/>
                      </a:lnTo>
                      <a:lnTo>
                        <a:pt x="107" y="141"/>
                      </a:lnTo>
                      <a:lnTo>
                        <a:pt x="96" y="145"/>
                      </a:lnTo>
                      <a:lnTo>
                        <a:pt x="81" y="152"/>
                      </a:lnTo>
                      <a:lnTo>
                        <a:pt x="61" y="161"/>
                      </a:lnTo>
                      <a:lnTo>
                        <a:pt x="32" y="175"/>
                      </a:lnTo>
                      <a:lnTo>
                        <a:pt x="29" y="165"/>
                      </a:lnTo>
                      <a:lnTo>
                        <a:pt x="26" y="159"/>
                      </a:lnTo>
                      <a:lnTo>
                        <a:pt x="24" y="153"/>
                      </a:lnTo>
                      <a:lnTo>
                        <a:pt x="22" y="146"/>
                      </a:lnTo>
                      <a:lnTo>
                        <a:pt x="19" y="139"/>
                      </a:lnTo>
                      <a:lnTo>
                        <a:pt x="15" y="128"/>
                      </a:lnTo>
                      <a:lnTo>
                        <a:pt x="8" y="114"/>
                      </a:lnTo>
                      <a:lnTo>
                        <a:pt x="0" y="95"/>
                      </a:lnTo>
                      <a:lnTo>
                        <a:pt x="5" y="84"/>
                      </a:lnTo>
                      <a:lnTo>
                        <a:pt x="9" y="76"/>
                      </a:lnTo>
                      <a:lnTo>
                        <a:pt x="12" y="68"/>
                      </a:lnTo>
                      <a:lnTo>
                        <a:pt x="16" y="61"/>
                      </a:lnTo>
                      <a:lnTo>
                        <a:pt x="20" y="53"/>
                      </a:lnTo>
                      <a:lnTo>
                        <a:pt x="26" y="40"/>
                      </a:lnTo>
                      <a:lnTo>
                        <a:pt x="34" y="23"/>
                      </a:lnTo>
                      <a:lnTo>
                        <a:pt x="45" y="0"/>
                      </a:lnTo>
                      <a:lnTo>
                        <a:pt x="53" y="4"/>
                      </a:lnTo>
                      <a:lnTo>
                        <a:pt x="59" y="8"/>
                      </a:lnTo>
                      <a:lnTo>
                        <a:pt x="63" y="11"/>
                      </a:lnTo>
                      <a:lnTo>
                        <a:pt x="68" y="15"/>
                      </a:lnTo>
                      <a:lnTo>
                        <a:pt x="74" y="19"/>
                      </a:lnTo>
                      <a:lnTo>
                        <a:pt x="83" y="25"/>
                      </a:lnTo>
                      <a:lnTo>
                        <a:pt x="94" y="34"/>
                      </a:lnTo>
                      <a:lnTo>
                        <a:pt x="111" y="46"/>
                      </a:lnTo>
                      <a:lnTo>
                        <a:pt x="115" y="55"/>
                      </a:lnTo>
                      <a:lnTo>
                        <a:pt x="117" y="60"/>
                      </a:lnTo>
                      <a:lnTo>
                        <a:pt x="120" y="65"/>
                      </a:lnTo>
                      <a:lnTo>
                        <a:pt x="122" y="71"/>
                      </a:lnTo>
                      <a:lnTo>
                        <a:pt x="125" y="79"/>
                      </a:lnTo>
                      <a:lnTo>
                        <a:pt x="129" y="89"/>
                      </a:lnTo>
                      <a:lnTo>
                        <a:pt x="135" y="105"/>
                      </a:lnTo>
                      <a:lnTo>
                        <a:pt x="142" y="126"/>
                      </a:lnTo>
                      <a:close/>
                    </a:path>
                  </a:pathLst>
                </a:custGeom>
                <a:solidFill>
                  <a:srgbClr val="8C94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363;p10">
                  <a:extLst>
                    <a:ext uri="{FF2B5EF4-FFF2-40B4-BE49-F238E27FC236}">
                      <a16:creationId xmlns:a16="http://schemas.microsoft.com/office/drawing/2014/main" id="{091C9E09-2AEA-2D4F-877F-22D9DEF93F8D}"/>
                    </a:ext>
                  </a:extLst>
                </p:cNvPr>
                <p:cNvSpPr/>
                <p:nvPr/>
              </p:nvSpPr>
              <p:spPr>
                <a:xfrm>
                  <a:off x="3387" y="3293"/>
                  <a:ext cx="5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72" extrusionOk="0">
                      <a:moveTo>
                        <a:pt x="116" y="136"/>
                      </a:moveTo>
                      <a:lnTo>
                        <a:pt x="107" y="139"/>
                      </a:lnTo>
                      <a:lnTo>
                        <a:pt x="101" y="141"/>
                      </a:lnTo>
                      <a:lnTo>
                        <a:pt x="95" y="144"/>
                      </a:lnTo>
                      <a:lnTo>
                        <a:pt x="88" y="146"/>
                      </a:lnTo>
                      <a:lnTo>
                        <a:pt x="80" y="150"/>
                      </a:lnTo>
                      <a:lnTo>
                        <a:pt x="69" y="155"/>
                      </a:lnTo>
                      <a:lnTo>
                        <a:pt x="54" y="162"/>
                      </a:lnTo>
                      <a:lnTo>
                        <a:pt x="32" y="172"/>
                      </a:lnTo>
                      <a:lnTo>
                        <a:pt x="29" y="163"/>
                      </a:lnTo>
                      <a:lnTo>
                        <a:pt x="26" y="156"/>
                      </a:lnTo>
                      <a:lnTo>
                        <a:pt x="24" y="151"/>
                      </a:lnTo>
                      <a:lnTo>
                        <a:pt x="22" y="144"/>
                      </a:lnTo>
                      <a:lnTo>
                        <a:pt x="19" y="136"/>
                      </a:lnTo>
                      <a:lnTo>
                        <a:pt x="15" y="126"/>
                      </a:lnTo>
                      <a:lnTo>
                        <a:pt x="8" y="112"/>
                      </a:lnTo>
                      <a:lnTo>
                        <a:pt x="0" y="93"/>
                      </a:lnTo>
                      <a:lnTo>
                        <a:pt x="5" y="82"/>
                      </a:lnTo>
                      <a:lnTo>
                        <a:pt x="8" y="74"/>
                      </a:lnTo>
                      <a:lnTo>
                        <a:pt x="11" y="67"/>
                      </a:lnTo>
                      <a:lnTo>
                        <a:pt x="14" y="60"/>
                      </a:lnTo>
                      <a:lnTo>
                        <a:pt x="18" y="51"/>
                      </a:lnTo>
                      <a:lnTo>
                        <a:pt x="23" y="39"/>
                      </a:lnTo>
                      <a:lnTo>
                        <a:pt x="31" y="22"/>
                      </a:lnTo>
                      <a:lnTo>
                        <a:pt x="40" y="0"/>
                      </a:lnTo>
                      <a:lnTo>
                        <a:pt x="46" y="5"/>
                      </a:lnTo>
                      <a:lnTo>
                        <a:pt x="50" y="9"/>
                      </a:lnTo>
                      <a:lnTo>
                        <a:pt x="53" y="14"/>
                      </a:lnTo>
                      <a:lnTo>
                        <a:pt x="56" y="18"/>
                      </a:lnTo>
                      <a:lnTo>
                        <a:pt x="60" y="23"/>
                      </a:lnTo>
                      <a:lnTo>
                        <a:pt x="65" y="30"/>
                      </a:lnTo>
                      <a:lnTo>
                        <a:pt x="73" y="41"/>
                      </a:lnTo>
                      <a:lnTo>
                        <a:pt x="83" y="56"/>
                      </a:lnTo>
                      <a:lnTo>
                        <a:pt x="87" y="64"/>
                      </a:lnTo>
                      <a:lnTo>
                        <a:pt x="89" y="69"/>
                      </a:lnTo>
                      <a:lnTo>
                        <a:pt x="92" y="75"/>
                      </a:lnTo>
                      <a:lnTo>
                        <a:pt x="95" y="81"/>
                      </a:lnTo>
                      <a:lnTo>
                        <a:pt x="98" y="88"/>
                      </a:lnTo>
                      <a:lnTo>
                        <a:pt x="102" y="99"/>
                      </a:lnTo>
                      <a:lnTo>
                        <a:pt x="108" y="115"/>
                      </a:lnTo>
                      <a:lnTo>
                        <a:pt x="116" y="136"/>
                      </a:lnTo>
                      <a:close/>
                    </a:path>
                  </a:pathLst>
                </a:custGeom>
                <a:solidFill>
                  <a:srgbClr val="A8B0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364;p10">
                  <a:extLst>
                    <a:ext uri="{FF2B5EF4-FFF2-40B4-BE49-F238E27FC236}">
                      <a16:creationId xmlns:a16="http://schemas.microsoft.com/office/drawing/2014/main" id="{1AF671C5-5A98-194E-BA42-CBCE7ABE761B}"/>
                    </a:ext>
                  </a:extLst>
                </p:cNvPr>
                <p:cNvSpPr/>
                <p:nvPr/>
              </p:nvSpPr>
              <p:spPr>
                <a:xfrm>
                  <a:off x="3387" y="3293"/>
                  <a:ext cx="4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170" extrusionOk="0">
                      <a:moveTo>
                        <a:pt x="88" y="145"/>
                      </a:moveTo>
                      <a:lnTo>
                        <a:pt x="81" y="147"/>
                      </a:lnTo>
                      <a:lnTo>
                        <a:pt x="77" y="150"/>
                      </a:lnTo>
                      <a:lnTo>
                        <a:pt x="73" y="151"/>
                      </a:lnTo>
                      <a:lnTo>
                        <a:pt x="69" y="153"/>
                      </a:lnTo>
                      <a:lnTo>
                        <a:pt x="64" y="155"/>
                      </a:lnTo>
                      <a:lnTo>
                        <a:pt x="57" y="158"/>
                      </a:lnTo>
                      <a:lnTo>
                        <a:pt x="47" y="163"/>
                      </a:lnTo>
                      <a:lnTo>
                        <a:pt x="32" y="170"/>
                      </a:lnTo>
                      <a:lnTo>
                        <a:pt x="29" y="161"/>
                      </a:lnTo>
                      <a:lnTo>
                        <a:pt x="26" y="154"/>
                      </a:lnTo>
                      <a:lnTo>
                        <a:pt x="24" y="148"/>
                      </a:lnTo>
                      <a:lnTo>
                        <a:pt x="22" y="142"/>
                      </a:lnTo>
                      <a:lnTo>
                        <a:pt x="19" y="134"/>
                      </a:lnTo>
                      <a:lnTo>
                        <a:pt x="15" y="123"/>
                      </a:lnTo>
                      <a:lnTo>
                        <a:pt x="8" y="109"/>
                      </a:lnTo>
                      <a:lnTo>
                        <a:pt x="0" y="89"/>
                      </a:lnTo>
                      <a:lnTo>
                        <a:pt x="4" y="79"/>
                      </a:lnTo>
                      <a:lnTo>
                        <a:pt x="7" y="71"/>
                      </a:lnTo>
                      <a:lnTo>
                        <a:pt x="9" y="65"/>
                      </a:lnTo>
                      <a:lnTo>
                        <a:pt x="12" y="58"/>
                      </a:lnTo>
                      <a:lnTo>
                        <a:pt x="15" y="49"/>
                      </a:lnTo>
                      <a:lnTo>
                        <a:pt x="19" y="38"/>
                      </a:lnTo>
                      <a:lnTo>
                        <a:pt x="26" y="22"/>
                      </a:lnTo>
                      <a:lnTo>
                        <a:pt x="34" y="0"/>
                      </a:lnTo>
                      <a:lnTo>
                        <a:pt x="40" y="11"/>
                      </a:lnTo>
                      <a:lnTo>
                        <a:pt x="43" y="21"/>
                      </a:lnTo>
                      <a:lnTo>
                        <a:pt x="47" y="36"/>
                      </a:lnTo>
                      <a:lnTo>
                        <a:pt x="55" y="65"/>
                      </a:lnTo>
                      <a:lnTo>
                        <a:pt x="59" y="74"/>
                      </a:lnTo>
                      <a:lnTo>
                        <a:pt x="61" y="79"/>
                      </a:lnTo>
                      <a:lnTo>
                        <a:pt x="64" y="84"/>
                      </a:lnTo>
                      <a:lnTo>
                        <a:pt x="66" y="90"/>
                      </a:lnTo>
                      <a:lnTo>
                        <a:pt x="69" y="98"/>
                      </a:lnTo>
                      <a:lnTo>
                        <a:pt x="73" y="108"/>
                      </a:lnTo>
                      <a:lnTo>
                        <a:pt x="79" y="124"/>
                      </a:lnTo>
                      <a:lnTo>
                        <a:pt x="88" y="145"/>
                      </a:lnTo>
                      <a:close/>
                    </a:path>
                  </a:pathLst>
                </a:custGeom>
                <a:solidFill>
                  <a:srgbClr val="C4CC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365;p10">
                  <a:extLst>
                    <a:ext uri="{FF2B5EF4-FFF2-40B4-BE49-F238E27FC236}">
                      <a16:creationId xmlns:a16="http://schemas.microsoft.com/office/drawing/2014/main" id="{3C421DC2-6240-DB4A-A74C-E7444B42E7C2}"/>
                    </a:ext>
                  </a:extLst>
                </p:cNvPr>
                <p:cNvSpPr/>
                <p:nvPr/>
              </p:nvSpPr>
              <p:spPr>
                <a:xfrm>
                  <a:off x="3388" y="3293"/>
                  <a:ext cx="2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" h="167" extrusionOk="0">
                      <a:moveTo>
                        <a:pt x="59" y="155"/>
                      </a:moveTo>
                      <a:lnTo>
                        <a:pt x="33" y="167"/>
                      </a:lnTo>
                      <a:lnTo>
                        <a:pt x="0" y="87"/>
                      </a:lnTo>
                      <a:lnTo>
                        <a:pt x="29" y="0"/>
                      </a:lnTo>
                      <a:lnTo>
                        <a:pt x="26" y="76"/>
                      </a:lnTo>
                      <a:lnTo>
                        <a:pt x="59" y="155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366;p10">
                  <a:extLst>
                    <a:ext uri="{FF2B5EF4-FFF2-40B4-BE49-F238E27FC236}">
                      <a16:creationId xmlns:a16="http://schemas.microsoft.com/office/drawing/2014/main" id="{ED495B85-EEDA-4B40-93F5-1211911565C9}"/>
                    </a:ext>
                  </a:extLst>
                </p:cNvPr>
                <p:cNvSpPr/>
                <p:nvPr/>
              </p:nvSpPr>
              <p:spPr>
                <a:xfrm>
                  <a:off x="3386" y="3294"/>
                  <a:ext cx="8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81" extrusionOk="0">
                      <a:moveTo>
                        <a:pt x="170" y="4"/>
                      </a:moveTo>
                      <a:lnTo>
                        <a:pt x="168" y="0"/>
                      </a:lnTo>
                      <a:lnTo>
                        <a:pt x="0" y="73"/>
                      </a:lnTo>
                      <a:lnTo>
                        <a:pt x="4" y="81"/>
                      </a:lnTo>
                      <a:lnTo>
                        <a:pt x="172" y="8"/>
                      </a:lnTo>
                      <a:lnTo>
                        <a:pt x="170" y="4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367;p10">
                  <a:extLst>
                    <a:ext uri="{FF2B5EF4-FFF2-40B4-BE49-F238E27FC236}">
                      <a16:creationId xmlns:a16="http://schemas.microsoft.com/office/drawing/2014/main" id="{F244E039-2D24-8946-B0C3-DE96AF38F5C7}"/>
                    </a:ext>
                  </a:extLst>
                </p:cNvPr>
                <p:cNvSpPr/>
                <p:nvPr/>
              </p:nvSpPr>
              <p:spPr>
                <a:xfrm>
                  <a:off x="3432" y="3432"/>
                  <a:ext cx="10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03" extrusionOk="0">
                      <a:moveTo>
                        <a:pt x="216" y="12"/>
                      </a:moveTo>
                      <a:lnTo>
                        <a:pt x="4" y="103"/>
                      </a:lnTo>
                      <a:lnTo>
                        <a:pt x="0" y="93"/>
                      </a:lnTo>
                      <a:lnTo>
                        <a:pt x="211" y="0"/>
                      </a:lnTo>
                      <a:lnTo>
                        <a:pt x="216" y="12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368;p10">
                  <a:extLst>
                    <a:ext uri="{FF2B5EF4-FFF2-40B4-BE49-F238E27FC236}">
                      <a16:creationId xmlns:a16="http://schemas.microsoft.com/office/drawing/2014/main" id="{311A9CEE-44A5-F049-A15C-F0AE957F94FD}"/>
                    </a:ext>
                  </a:extLst>
                </p:cNvPr>
                <p:cNvSpPr/>
                <p:nvPr/>
              </p:nvSpPr>
              <p:spPr>
                <a:xfrm>
                  <a:off x="3432" y="3433"/>
                  <a:ext cx="1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98" extrusionOk="0">
                      <a:moveTo>
                        <a:pt x="207" y="296"/>
                      </a:moveTo>
                      <a:lnTo>
                        <a:pt x="219" y="286"/>
                      </a:lnTo>
                      <a:lnTo>
                        <a:pt x="232" y="267"/>
                      </a:lnTo>
                      <a:lnTo>
                        <a:pt x="242" y="241"/>
                      </a:lnTo>
                      <a:lnTo>
                        <a:pt x="248" y="206"/>
                      </a:lnTo>
                      <a:lnTo>
                        <a:pt x="250" y="165"/>
                      </a:lnTo>
                      <a:lnTo>
                        <a:pt x="245" y="116"/>
                      </a:lnTo>
                      <a:lnTo>
                        <a:pt x="233" y="62"/>
                      </a:lnTo>
                      <a:lnTo>
                        <a:pt x="211" y="0"/>
                      </a:lnTo>
                      <a:lnTo>
                        <a:pt x="198" y="6"/>
                      </a:lnTo>
                      <a:lnTo>
                        <a:pt x="185" y="12"/>
                      </a:lnTo>
                      <a:lnTo>
                        <a:pt x="171" y="17"/>
                      </a:lnTo>
                      <a:lnTo>
                        <a:pt x="158" y="24"/>
                      </a:lnTo>
                      <a:lnTo>
                        <a:pt x="145" y="29"/>
                      </a:lnTo>
                      <a:lnTo>
                        <a:pt x="132" y="35"/>
                      </a:lnTo>
                      <a:lnTo>
                        <a:pt x="118" y="41"/>
                      </a:lnTo>
                      <a:lnTo>
                        <a:pt x="106" y="46"/>
                      </a:lnTo>
                      <a:lnTo>
                        <a:pt x="93" y="52"/>
                      </a:lnTo>
                      <a:lnTo>
                        <a:pt x="80" y="57"/>
                      </a:lnTo>
                      <a:lnTo>
                        <a:pt x="66" y="64"/>
                      </a:lnTo>
                      <a:lnTo>
                        <a:pt x="53" y="69"/>
                      </a:lnTo>
                      <a:lnTo>
                        <a:pt x="40" y="75"/>
                      </a:lnTo>
                      <a:lnTo>
                        <a:pt x="27" y="81"/>
                      </a:lnTo>
                      <a:lnTo>
                        <a:pt x="13" y="87"/>
                      </a:lnTo>
                      <a:lnTo>
                        <a:pt x="0" y="92"/>
                      </a:lnTo>
                      <a:lnTo>
                        <a:pt x="13" y="123"/>
                      </a:lnTo>
                      <a:lnTo>
                        <a:pt x="28" y="150"/>
                      </a:lnTo>
                      <a:lnTo>
                        <a:pt x="42" y="175"/>
                      </a:lnTo>
                      <a:lnTo>
                        <a:pt x="57" y="198"/>
                      </a:lnTo>
                      <a:lnTo>
                        <a:pt x="73" y="218"/>
                      </a:lnTo>
                      <a:lnTo>
                        <a:pt x="87" y="236"/>
                      </a:lnTo>
                      <a:lnTo>
                        <a:pt x="102" y="250"/>
                      </a:lnTo>
                      <a:lnTo>
                        <a:pt x="117" y="263"/>
                      </a:lnTo>
                      <a:lnTo>
                        <a:pt x="132" y="274"/>
                      </a:lnTo>
                      <a:lnTo>
                        <a:pt x="145" y="283"/>
                      </a:lnTo>
                      <a:lnTo>
                        <a:pt x="158" y="289"/>
                      </a:lnTo>
                      <a:lnTo>
                        <a:pt x="170" y="294"/>
                      </a:lnTo>
                      <a:lnTo>
                        <a:pt x="182" y="297"/>
                      </a:lnTo>
                      <a:lnTo>
                        <a:pt x="192" y="298"/>
                      </a:lnTo>
                      <a:lnTo>
                        <a:pt x="200" y="298"/>
                      </a:lnTo>
                      <a:lnTo>
                        <a:pt x="207" y="296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369;p10">
                  <a:extLst>
                    <a:ext uri="{FF2B5EF4-FFF2-40B4-BE49-F238E27FC236}">
                      <a16:creationId xmlns:a16="http://schemas.microsoft.com/office/drawing/2014/main" id="{B9AEB7AD-A660-A144-B309-411C09E4853C}"/>
                    </a:ext>
                  </a:extLst>
                </p:cNvPr>
                <p:cNvSpPr/>
                <p:nvPr/>
              </p:nvSpPr>
              <p:spPr>
                <a:xfrm>
                  <a:off x="3432" y="3433"/>
                  <a:ext cx="10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287" extrusionOk="0">
                      <a:moveTo>
                        <a:pt x="199" y="285"/>
                      </a:moveTo>
                      <a:lnTo>
                        <a:pt x="209" y="276"/>
                      </a:lnTo>
                      <a:lnTo>
                        <a:pt x="217" y="259"/>
                      </a:lnTo>
                      <a:lnTo>
                        <a:pt x="224" y="234"/>
                      </a:lnTo>
                      <a:lnTo>
                        <a:pt x="226" y="202"/>
                      </a:lnTo>
                      <a:lnTo>
                        <a:pt x="223" y="162"/>
                      </a:lnTo>
                      <a:lnTo>
                        <a:pt x="214" y="115"/>
                      </a:lnTo>
                      <a:lnTo>
                        <a:pt x="200" y="61"/>
                      </a:lnTo>
                      <a:lnTo>
                        <a:pt x="178" y="0"/>
                      </a:lnTo>
                      <a:lnTo>
                        <a:pt x="166" y="5"/>
                      </a:lnTo>
                      <a:lnTo>
                        <a:pt x="155" y="10"/>
                      </a:lnTo>
                      <a:lnTo>
                        <a:pt x="144" y="15"/>
                      </a:lnTo>
                      <a:lnTo>
                        <a:pt x="134" y="20"/>
                      </a:lnTo>
                      <a:lnTo>
                        <a:pt x="123" y="24"/>
                      </a:lnTo>
                      <a:lnTo>
                        <a:pt x="111" y="30"/>
                      </a:lnTo>
                      <a:lnTo>
                        <a:pt x="100" y="34"/>
                      </a:lnTo>
                      <a:lnTo>
                        <a:pt x="89" y="39"/>
                      </a:lnTo>
                      <a:lnTo>
                        <a:pt x="78" y="44"/>
                      </a:lnTo>
                      <a:lnTo>
                        <a:pt x="67" y="49"/>
                      </a:lnTo>
                      <a:lnTo>
                        <a:pt x="55" y="54"/>
                      </a:lnTo>
                      <a:lnTo>
                        <a:pt x="45" y="58"/>
                      </a:lnTo>
                      <a:lnTo>
                        <a:pt x="34" y="63"/>
                      </a:lnTo>
                      <a:lnTo>
                        <a:pt x="23" y="69"/>
                      </a:lnTo>
                      <a:lnTo>
                        <a:pt x="11" y="73"/>
                      </a:lnTo>
                      <a:lnTo>
                        <a:pt x="0" y="78"/>
                      </a:lnTo>
                      <a:lnTo>
                        <a:pt x="13" y="109"/>
                      </a:lnTo>
                      <a:lnTo>
                        <a:pt x="28" y="136"/>
                      </a:lnTo>
                      <a:lnTo>
                        <a:pt x="42" y="161"/>
                      </a:lnTo>
                      <a:lnTo>
                        <a:pt x="56" y="184"/>
                      </a:lnTo>
                      <a:lnTo>
                        <a:pt x="72" y="204"/>
                      </a:lnTo>
                      <a:lnTo>
                        <a:pt x="86" y="221"/>
                      </a:lnTo>
                      <a:lnTo>
                        <a:pt x="101" y="236"/>
                      </a:lnTo>
                      <a:lnTo>
                        <a:pt x="115" y="250"/>
                      </a:lnTo>
                      <a:lnTo>
                        <a:pt x="129" y="260"/>
                      </a:lnTo>
                      <a:lnTo>
                        <a:pt x="142" y="270"/>
                      </a:lnTo>
                      <a:lnTo>
                        <a:pt x="155" y="276"/>
                      </a:lnTo>
                      <a:lnTo>
                        <a:pt x="166" y="282"/>
                      </a:lnTo>
                      <a:lnTo>
                        <a:pt x="177" y="285"/>
                      </a:lnTo>
                      <a:lnTo>
                        <a:pt x="186" y="287"/>
                      </a:lnTo>
                      <a:lnTo>
                        <a:pt x="193" y="287"/>
                      </a:lnTo>
                      <a:lnTo>
                        <a:pt x="199" y="285"/>
                      </a:lnTo>
                      <a:close/>
                    </a:path>
                  </a:pathLst>
                </a:custGeom>
                <a:solidFill>
                  <a:srgbClr val="2B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370;p10">
                  <a:extLst>
                    <a:ext uri="{FF2B5EF4-FFF2-40B4-BE49-F238E27FC236}">
                      <a16:creationId xmlns:a16="http://schemas.microsoft.com/office/drawing/2014/main" id="{8C109B40-D078-174C-955E-CD75E28F8CB4}"/>
                    </a:ext>
                  </a:extLst>
                </p:cNvPr>
                <p:cNvSpPr/>
                <p:nvPr/>
              </p:nvSpPr>
              <p:spPr>
                <a:xfrm>
                  <a:off x="3433" y="3434"/>
                  <a:ext cx="9" cy="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74" extrusionOk="0">
                      <a:moveTo>
                        <a:pt x="189" y="273"/>
                      </a:moveTo>
                      <a:lnTo>
                        <a:pt x="196" y="265"/>
                      </a:lnTo>
                      <a:lnTo>
                        <a:pt x="201" y="251"/>
                      </a:lnTo>
                      <a:lnTo>
                        <a:pt x="202" y="227"/>
                      </a:lnTo>
                      <a:lnTo>
                        <a:pt x="200" y="197"/>
                      </a:lnTo>
                      <a:lnTo>
                        <a:pt x="193" y="159"/>
                      </a:lnTo>
                      <a:lnTo>
                        <a:pt x="182" y="114"/>
                      </a:lnTo>
                      <a:lnTo>
                        <a:pt x="165" y="60"/>
                      </a:lnTo>
                      <a:lnTo>
                        <a:pt x="142" y="0"/>
                      </a:lnTo>
                      <a:lnTo>
                        <a:pt x="125" y="7"/>
                      </a:lnTo>
                      <a:lnTo>
                        <a:pt x="107" y="14"/>
                      </a:lnTo>
                      <a:lnTo>
                        <a:pt x="89" y="23"/>
                      </a:lnTo>
                      <a:lnTo>
                        <a:pt x="72" y="30"/>
                      </a:lnTo>
                      <a:lnTo>
                        <a:pt x="53" y="39"/>
                      </a:lnTo>
                      <a:lnTo>
                        <a:pt x="36" y="46"/>
                      </a:lnTo>
                      <a:lnTo>
                        <a:pt x="18" y="54"/>
                      </a:lnTo>
                      <a:lnTo>
                        <a:pt x="0" y="62"/>
                      </a:lnTo>
                      <a:lnTo>
                        <a:pt x="14" y="92"/>
                      </a:lnTo>
                      <a:lnTo>
                        <a:pt x="28" y="120"/>
                      </a:lnTo>
                      <a:lnTo>
                        <a:pt x="41" y="145"/>
                      </a:lnTo>
                      <a:lnTo>
                        <a:pt x="57" y="168"/>
                      </a:lnTo>
                      <a:lnTo>
                        <a:pt x="71" y="188"/>
                      </a:lnTo>
                      <a:lnTo>
                        <a:pt x="85" y="206"/>
                      </a:lnTo>
                      <a:lnTo>
                        <a:pt x="98" y="221"/>
                      </a:lnTo>
                      <a:lnTo>
                        <a:pt x="113" y="235"/>
                      </a:lnTo>
                      <a:lnTo>
                        <a:pt x="126" y="246"/>
                      </a:lnTo>
                      <a:lnTo>
                        <a:pt x="138" y="256"/>
                      </a:lnTo>
                      <a:lnTo>
                        <a:pt x="149" y="262"/>
                      </a:lnTo>
                      <a:lnTo>
                        <a:pt x="160" y="268"/>
                      </a:lnTo>
                      <a:lnTo>
                        <a:pt x="170" y="272"/>
                      </a:lnTo>
                      <a:lnTo>
                        <a:pt x="178" y="274"/>
                      </a:lnTo>
                      <a:lnTo>
                        <a:pt x="184" y="274"/>
                      </a:lnTo>
                      <a:lnTo>
                        <a:pt x="189" y="273"/>
                      </a:lnTo>
                      <a:close/>
                    </a:path>
                  </a:pathLst>
                </a:custGeom>
                <a:solidFill>
                  <a:srgbClr val="474F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371;p10">
                  <a:extLst>
                    <a:ext uri="{FF2B5EF4-FFF2-40B4-BE49-F238E27FC236}">
                      <a16:creationId xmlns:a16="http://schemas.microsoft.com/office/drawing/2014/main" id="{0D63B25F-FDDB-FB42-BD47-C068FB662D50}"/>
                    </a:ext>
                  </a:extLst>
                </p:cNvPr>
                <p:cNvSpPr/>
                <p:nvPr/>
              </p:nvSpPr>
              <p:spPr>
                <a:xfrm>
                  <a:off x="3433" y="3435"/>
                  <a:ext cx="9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64" extrusionOk="0">
                      <a:moveTo>
                        <a:pt x="180" y="263"/>
                      </a:moveTo>
                      <a:lnTo>
                        <a:pt x="185" y="256"/>
                      </a:lnTo>
                      <a:lnTo>
                        <a:pt x="186" y="243"/>
                      </a:lnTo>
                      <a:lnTo>
                        <a:pt x="183" y="222"/>
                      </a:lnTo>
                      <a:lnTo>
                        <a:pt x="177" y="193"/>
                      </a:lnTo>
                      <a:lnTo>
                        <a:pt x="166" y="157"/>
                      </a:lnTo>
                      <a:lnTo>
                        <a:pt x="151" y="113"/>
                      </a:lnTo>
                      <a:lnTo>
                        <a:pt x="131" y="60"/>
                      </a:lnTo>
                      <a:lnTo>
                        <a:pt x="108" y="0"/>
                      </a:lnTo>
                      <a:lnTo>
                        <a:pt x="94" y="7"/>
                      </a:lnTo>
                      <a:lnTo>
                        <a:pt x="80" y="13"/>
                      </a:lnTo>
                      <a:lnTo>
                        <a:pt x="67" y="18"/>
                      </a:lnTo>
                      <a:lnTo>
                        <a:pt x="54" y="24"/>
                      </a:lnTo>
                      <a:lnTo>
                        <a:pt x="40" y="30"/>
                      </a:lnTo>
                      <a:lnTo>
                        <a:pt x="27" y="36"/>
                      </a:lnTo>
                      <a:lnTo>
                        <a:pt x="13" y="41"/>
                      </a:lnTo>
                      <a:lnTo>
                        <a:pt x="0" y="48"/>
                      </a:lnTo>
                      <a:lnTo>
                        <a:pt x="13" y="78"/>
                      </a:lnTo>
                      <a:lnTo>
                        <a:pt x="26" y="106"/>
                      </a:lnTo>
                      <a:lnTo>
                        <a:pt x="40" y="131"/>
                      </a:lnTo>
                      <a:lnTo>
                        <a:pt x="55" y="154"/>
                      </a:lnTo>
                      <a:lnTo>
                        <a:pt x="69" y="174"/>
                      </a:lnTo>
                      <a:lnTo>
                        <a:pt x="83" y="192"/>
                      </a:lnTo>
                      <a:lnTo>
                        <a:pt x="96" y="208"/>
                      </a:lnTo>
                      <a:lnTo>
                        <a:pt x="110" y="222"/>
                      </a:lnTo>
                      <a:lnTo>
                        <a:pt x="122" y="233"/>
                      </a:lnTo>
                      <a:lnTo>
                        <a:pt x="134" y="243"/>
                      </a:lnTo>
                      <a:lnTo>
                        <a:pt x="145" y="250"/>
                      </a:lnTo>
                      <a:lnTo>
                        <a:pt x="155" y="256"/>
                      </a:lnTo>
                      <a:lnTo>
                        <a:pt x="164" y="261"/>
                      </a:lnTo>
                      <a:lnTo>
                        <a:pt x="171" y="263"/>
                      </a:lnTo>
                      <a:lnTo>
                        <a:pt x="176" y="264"/>
                      </a:lnTo>
                      <a:lnTo>
                        <a:pt x="180" y="263"/>
                      </a:lnTo>
                      <a:close/>
                    </a:path>
                  </a:pathLst>
                </a:custGeom>
                <a:solidFill>
                  <a:srgbClr val="61666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372;p10">
                  <a:extLst>
                    <a:ext uri="{FF2B5EF4-FFF2-40B4-BE49-F238E27FC236}">
                      <a16:creationId xmlns:a16="http://schemas.microsoft.com/office/drawing/2014/main" id="{9F504AE3-2E55-8A46-9085-28E8476858EC}"/>
                    </a:ext>
                  </a:extLst>
                </p:cNvPr>
                <p:cNvSpPr/>
                <p:nvPr/>
              </p:nvSpPr>
              <p:spPr>
                <a:xfrm>
                  <a:off x="3433" y="3435"/>
                  <a:ext cx="8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251" extrusionOk="0">
                      <a:moveTo>
                        <a:pt x="171" y="251"/>
                      </a:moveTo>
                      <a:lnTo>
                        <a:pt x="173" y="245"/>
                      </a:lnTo>
                      <a:lnTo>
                        <a:pt x="170" y="233"/>
                      </a:lnTo>
                      <a:lnTo>
                        <a:pt x="164" y="214"/>
                      </a:lnTo>
                      <a:lnTo>
                        <a:pt x="153" y="187"/>
                      </a:lnTo>
                      <a:lnTo>
                        <a:pt x="137" y="153"/>
                      </a:lnTo>
                      <a:lnTo>
                        <a:pt x="119" y="110"/>
                      </a:lnTo>
                      <a:lnTo>
                        <a:pt x="97" y="60"/>
                      </a:lnTo>
                      <a:lnTo>
                        <a:pt x="72" y="0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5" y="11"/>
                      </a:lnTo>
                      <a:lnTo>
                        <a:pt x="36" y="16"/>
                      </a:lnTo>
                      <a:lnTo>
                        <a:pt x="27" y="20"/>
                      </a:lnTo>
                      <a:lnTo>
                        <a:pt x="18" y="23"/>
                      </a:lnTo>
                      <a:lnTo>
                        <a:pt x="9" y="27"/>
                      </a:lnTo>
                      <a:lnTo>
                        <a:pt x="0" y="31"/>
                      </a:lnTo>
                      <a:lnTo>
                        <a:pt x="13" y="62"/>
                      </a:lnTo>
                      <a:lnTo>
                        <a:pt x="26" y="89"/>
                      </a:lnTo>
                      <a:lnTo>
                        <a:pt x="41" y="115"/>
                      </a:lnTo>
                      <a:lnTo>
                        <a:pt x="54" y="138"/>
                      </a:lnTo>
                      <a:lnTo>
                        <a:pt x="68" y="159"/>
                      </a:lnTo>
                      <a:lnTo>
                        <a:pt x="81" y="177"/>
                      </a:lnTo>
                      <a:lnTo>
                        <a:pt x="95" y="193"/>
                      </a:lnTo>
                      <a:lnTo>
                        <a:pt x="107" y="206"/>
                      </a:lnTo>
                      <a:lnTo>
                        <a:pt x="119" y="218"/>
                      </a:lnTo>
                      <a:lnTo>
                        <a:pt x="130" y="229"/>
                      </a:lnTo>
                      <a:lnTo>
                        <a:pt x="141" y="236"/>
                      </a:lnTo>
                      <a:lnTo>
                        <a:pt x="150" y="242"/>
                      </a:lnTo>
                      <a:lnTo>
                        <a:pt x="157" y="246"/>
                      </a:lnTo>
                      <a:lnTo>
                        <a:pt x="163" y="250"/>
                      </a:lnTo>
                      <a:lnTo>
                        <a:pt x="168" y="251"/>
                      </a:lnTo>
                      <a:lnTo>
                        <a:pt x="171" y="251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373;p10">
                  <a:extLst>
                    <a:ext uri="{FF2B5EF4-FFF2-40B4-BE49-F238E27FC236}">
                      <a16:creationId xmlns:a16="http://schemas.microsoft.com/office/drawing/2014/main" id="{11262F58-CFA8-6944-BB1D-19FB1052D31A}"/>
                    </a:ext>
                  </a:extLst>
                </p:cNvPr>
                <p:cNvSpPr/>
                <p:nvPr/>
              </p:nvSpPr>
              <p:spPr>
                <a:xfrm>
                  <a:off x="3434" y="3436"/>
                  <a:ext cx="7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240" extrusionOk="0">
                      <a:moveTo>
                        <a:pt x="163" y="240"/>
                      </a:moveTo>
                      <a:lnTo>
                        <a:pt x="162" y="235"/>
                      </a:lnTo>
                      <a:lnTo>
                        <a:pt x="156" y="225"/>
                      </a:lnTo>
                      <a:lnTo>
                        <a:pt x="145" y="208"/>
                      </a:lnTo>
                      <a:lnTo>
                        <a:pt x="129" y="183"/>
                      </a:lnTo>
                      <a:lnTo>
                        <a:pt x="110" y="150"/>
                      </a:lnTo>
                      <a:lnTo>
                        <a:pt x="89" y="110"/>
                      </a:lnTo>
                      <a:lnTo>
                        <a:pt x="64" y="59"/>
                      </a:lnTo>
                      <a:lnTo>
                        <a:pt x="39" y="0"/>
                      </a:lnTo>
                      <a:lnTo>
                        <a:pt x="34" y="2"/>
                      </a:lnTo>
                      <a:lnTo>
                        <a:pt x="28" y="5"/>
                      </a:lnTo>
                      <a:lnTo>
                        <a:pt x="24" y="7"/>
                      </a:lnTo>
                      <a:lnTo>
                        <a:pt x="19" y="9"/>
                      </a:lnTo>
                      <a:lnTo>
                        <a:pt x="14" y="11"/>
                      </a:lnTo>
                      <a:lnTo>
                        <a:pt x="10" y="13"/>
                      </a:lnTo>
                      <a:lnTo>
                        <a:pt x="5" y="15"/>
                      </a:lnTo>
                      <a:lnTo>
                        <a:pt x="0" y="17"/>
                      </a:lnTo>
                      <a:lnTo>
                        <a:pt x="13" y="48"/>
                      </a:lnTo>
                      <a:lnTo>
                        <a:pt x="26" y="75"/>
                      </a:lnTo>
                      <a:lnTo>
                        <a:pt x="41" y="102"/>
                      </a:lnTo>
                      <a:lnTo>
                        <a:pt x="54" y="124"/>
                      </a:lnTo>
                      <a:lnTo>
                        <a:pt x="68" y="145"/>
                      </a:lnTo>
                      <a:lnTo>
                        <a:pt x="82" y="163"/>
                      </a:lnTo>
                      <a:lnTo>
                        <a:pt x="94" y="180"/>
                      </a:lnTo>
                      <a:lnTo>
                        <a:pt x="106" y="193"/>
                      </a:lnTo>
                      <a:lnTo>
                        <a:pt x="117" y="205"/>
                      </a:lnTo>
                      <a:lnTo>
                        <a:pt x="127" y="215"/>
                      </a:lnTo>
                      <a:lnTo>
                        <a:pt x="138" y="224"/>
                      </a:lnTo>
                      <a:lnTo>
                        <a:pt x="146" y="230"/>
                      </a:lnTo>
                      <a:lnTo>
                        <a:pt x="152" y="234"/>
                      </a:lnTo>
                      <a:lnTo>
                        <a:pt x="158" y="238"/>
                      </a:lnTo>
                      <a:lnTo>
                        <a:pt x="161" y="240"/>
                      </a:lnTo>
                      <a:lnTo>
                        <a:pt x="163" y="240"/>
                      </a:lnTo>
                      <a:close/>
                    </a:path>
                  </a:pathLst>
                </a:custGeom>
                <a:solidFill>
                  <a:srgbClr val="91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374;p10">
                  <a:extLst>
                    <a:ext uri="{FF2B5EF4-FFF2-40B4-BE49-F238E27FC236}">
                      <a16:creationId xmlns:a16="http://schemas.microsoft.com/office/drawing/2014/main" id="{C795696F-198D-CD4F-8636-2DAC0B38FD25}"/>
                    </a:ext>
                  </a:extLst>
                </p:cNvPr>
                <p:cNvSpPr/>
                <p:nvPr/>
              </p:nvSpPr>
              <p:spPr>
                <a:xfrm>
                  <a:off x="3441" y="3449"/>
                  <a:ext cx="2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9" extrusionOk="0">
                      <a:moveTo>
                        <a:pt x="13" y="0"/>
                      </a:moveTo>
                      <a:lnTo>
                        <a:pt x="44" y="76"/>
                      </a:lnTo>
                      <a:lnTo>
                        <a:pt x="48" y="92"/>
                      </a:lnTo>
                      <a:lnTo>
                        <a:pt x="46" y="99"/>
                      </a:lnTo>
                      <a:lnTo>
                        <a:pt x="39" y="96"/>
                      </a:lnTo>
                      <a:lnTo>
                        <a:pt x="31" y="83"/>
                      </a:lnTo>
                      <a:lnTo>
                        <a:pt x="0" y="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2B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4" name="Google Shape;375;p10">
                <a:extLst>
                  <a:ext uri="{FF2B5EF4-FFF2-40B4-BE49-F238E27FC236}">
                    <a16:creationId xmlns:a16="http://schemas.microsoft.com/office/drawing/2014/main" id="{2F395162-2B63-9441-8377-7E33BFED8AD6}"/>
                  </a:ext>
                </a:extLst>
              </p:cNvPr>
              <p:cNvGrpSpPr/>
              <p:nvPr/>
            </p:nvGrpSpPr>
            <p:grpSpPr>
              <a:xfrm>
                <a:off x="7504273" y="5020162"/>
                <a:ext cx="469914" cy="685845"/>
                <a:chOff x="3360" y="3024"/>
                <a:chExt cx="296" cy="432"/>
              </a:xfrm>
            </p:grpSpPr>
            <p:sp>
              <p:nvSpPr>
                <p:cNvPr id="225" name="Google Shape;376;p10">
                  <a:extLst>
                    <a:ext uri="{FF2B5EF4-FFF2-40B4-BE49-F238E27FC236}">
                      <a16:creationId xmlns:a16="http://schemas.microsoft.com/office/drawing/2014/main" id="{3733F593-A515-504A-9BDE-1CFB393F2149}"/>
                    </a:ext>
                  </a:extLst>
                </p:cNvPr>
                <p:cNvSpPr/>
                <p:nvPr/>
              </p:nvSpPr>
              <p:spPr>
                <a:xfrm>
                  <a:off x="3394" y="3298"/>
                  <a:ext cx="9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84" extrusionOk="0">
                      <a:moveTo>
                        <a:pt x="0" y="67"/>
                      </a:moveTo>
                      <a:lnTo>
                        <a:pt x="199" y="0"/>
                      </a:lnTo>
                      <a:lnTo>
                        <a:pt x="206" y="17"/>
                      </a:lnTo>
                      <a:lnTo>
                        <a:pt x="7" y="84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377;p10">
                  <a:extLst>
                    <a:ext uri="{FF2B5EF4-FFF2-40B4-BE49-F238E27FC236}">
                      <a16:creationId xmlns:a16="http://schemas.microsoft.com/office/drawing/2014/main" id="{560755D3-E74F-3346-846B-76073AAD6AEC}"/>
                    </a:ext>
                  </a:extLst>
                </p:cNvPr>
                <p:cNvSpPr/>
                <p:nvPr/>
              </p:nvSpPr>
              <p:spPr>
                <a:xfrm>
                  <a:off x="3453" y="3450"/>
                  <a:ext cx="3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08" extrusionOk="0">
                      <a:moveTo>
                        <a:pt x="45" y="0"/>
                      </a:moveTo>
                      <a:lnTo>
                        <a:pt x="80" y="77"/>
                      </a:lnTo>
                      <a:lnTo>
                        <a:pt x="82" y="87"/>
                      </a:lnTo>
                      <a:lnTo>
                        <a:pt x="80" y="95"/>
                      </a:lnTo>
                      <a:lnTo>
                        <a:pt x="74" y="102"/>
                      </a:lnTo>
                      <a:lnTo>
                        <a:pt x="66" y="106"/>
                      </a:lnTo>
                      <a:lnTo>
                        <a:pt x="57" y="108"/>
                      </a:lnTo>
                      <a:lnTo>
                        <a:pt x="49" y="106"/>
                      </a:lnTo>
                      <a:lnTo>
                        <a:pt x="41" y="102"/>
                      </a:lnTo>
                      <a:lnTo>
                        <a:pt x="35" y="93"/>
                      </a:lnTo>
                      <a:lnTo>
                        <a:pt x="0" y="16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378;p10">
                  <a:extLst>
                    <a:ext uri="{FF2B5EF4-FFF2-40B4-BE49-F238E27FC236}">
                      <a16:creationId xmlns:a16="http://schemas.microsoft.com/office/drawing/2014/main" id="{18578AD7-0533-3049-9F72-E36B2AA3BAA9}"/>
                    </a:ext>
                  </a:extLst>
                </p:cNvPr>
                <p:cNvSpPr/>
                <p:nvPr/>
              </p:nvSpPr>
              <p:spPr>
                <a:xfrm>
                  <a:off x="3443" y="3433"/>
                  <a:ext cx="13" cy="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319" extrusionOk="0">
                      <a:moveTo>
                        <a:pt x="247" y="317"/>
                      </a:moveTo>
                      <a:lnTo>
                        <a:pt x="261" y="307"/>
                      </a:lnTo>
                      <a:lnTo>
                        <a:pt x="275" y="287"/>
                      </a:lnTo>
                      <a:lnTo>
                        <a:pt x="285" y="256"/>
                      </a:lnTo>
                      <a:lnTo>
                        <a:pt x="292" y="218"/>
                      </a:lnTo>
                      <a:lnTo>
                        <a:pt x="293" y="173"/>
                      </a:lnTo>
                      <a:lnTo>
                        <a:pt x="288" y="120"/>
                      </a:lnTo>
                      <a:lnTo>
                        <a:pt x="274" y="62"/>
                      </a:lnTo>
                      <a:lnTo>
                        <a:pt x="251" y="0"/>
                      </a:lnTo>
                      <a:lnTo>
                        <a:pt x="235" y="5"/>
                      </a:lnTo>
                      <a:lnTo>
                        <a:pt x="219" y="10"/>
                      </a:lnTo>
                      <a:lnTo>
                        <a:pt x="204" y="17"/>
                      </a:lnTo>
                      <a:lnTo>
                        <a:pt x="188" y="22"/>
                      </a:lnTo>
                      <a:lnTo>
                        <a:pt x="172" y="28"/>
                      </a:lnTo>
                      <a:lnTo>
                        <a:pt x="157" y="34"/>
                      </a:lnTo>
                      <a:lnTo>
                        <a:pt x="140" y="40"/>
                      </a:lnTo>
                      <a:lnTo>
                        <a:pt x="125" y="45"/>
                      </a:lnTo>
                      <a:lnTo>
                        <a:pt x="110" y="52"/>
                      </a:lnTo>
                      <a:lnTo>
                        <a:pt x="94" y="58"/>
                      </a:lnTo>
                      <a:lnTo>
                        <a:pt x="78" y="63"/>
                      </a:lnTo>
                      <a:lnTo>
                        <a:pt x="63" y="69"/>
                      </a:lnTo>
                      <a:lnTo>
                        <a:pt x="47" y="75"/>
                      </a:lnTo>
                      <a:lnTo>
                        <a:pt x="31" y="81"/>
                      </a:lnTo>
                      <a:lnTo>
                        <a:pt x="15" y="86"/>
                      </a:lnTo>
                      <a:lnTo>
                        <a:pt x="0" y="92"/>
                      </a:lnTo>
                      <a:lnTo>
                        <a:pt x="15" y="122"/>
                      </a:lnTo>
                      <a:lnTo>
                        <a:pt x="30" y="152"/>
                      </a:lnTo>
                      <a:lnTo>
                        <a:pt x="48" y="177"/>
                      </a:lnTo>
                      <a:lnTo>
                        <a:pt x="65" y="201"/>
                      </a:lnTo>
                      <a:lnTo>
                        <a:pt x="82" y="222"/>
                      </a:lnTo>
                      <a:lnTo>
                        <a:pt x="101" y="242"/>
                      </a:lnTo>
                      <a:lnTo>
                        <a:pt x="119" y="259"/>
                      </a:lnTo>
                      <a:lnTo>
                        <a:pt x="136" y="274"/>
                      </a:lnTo>
                      <a:lnTo>
                        <a:pt x="154" y="287"/>
                      </a:lnTo>
                      <a:lnTo>
                        <a:pt x="171" y="297"/>
                      </a:lnTo>
                      <a:lnTo>
                        <a:pt x="186" y="306"/>
                      </a:lnTo>
                      <a:lnTo>
                        <a:pt x="202" y="312"/>
                      </a:lnTo>
                      <a:lnTo>
                        <a:pt x="215" y="316"/>
                      </a:lnTo>
                      <a:lnTo>
                        <a:pt x="227" y="318"/>
                      </a:lnTo>
                      <a:lnTo>
                        <a:pt x="238" y="319"/>
                      </a:lnTo>
                      <a:lnTo>
                        <a:pt x="247" y="317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379;p10">
                  <a:extLst>
                    <a:ext uri="{FF2B5EF4-FFF2-40B4-BE49-F238E27FC236}">
                      <a16:creationId xmlns:a16="http://schemas.microsoft.com/office/drawing/2014/main" id="{CF16BE8D-A138-2F45-B3E0-D680C5969A1C}"/>
                    </a:ext>
                  </a:extLst>
                </p:cNvPr>
                <p:cNvSpPr/>
                <p:nvPr/>
              </p:nvSpPr>
              <p:spPr>
                <a:xfrm>
                  <a:off x="3394" y="3299"/>
                  <a:ext cx="60" cy="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4" h="2506" extrusionOk="0">
                      <a:moveTo>
                        <a:pt x="198" y="0"/>
                      </a:moveTo>
                      <a:lnTo>
                        <a:pt x="0" y="66"/>
                      </a:lnTo>
                      <a:lnTo>
                        <a:pt x="1064" y="2506"/>
                      </a:lnTo>
                      <a:lnTo>
                        <a:pt x="1314" y="2421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380;p10">
                  <a:extLst>
                    <a:ext uri="{FF2B5EF4-FFF2-40B4-BE49-F238E27FC236}">
                      <a16:creationId xmlns:a16="http://schemas.microsoft.com/office/drawing/2014/main" id="{28C3A4A2-4920-794E-BEC8-822AA98CA519}"/>
                    </a:ext>
                  </a:extLst>
                </p:cNvPr>
                <p:cNvSpPr/>
                <p:nvPr/>
              </p:nvSpPr>
              <p:spPr>
                <a:xfrm>
                  <a:off x="3392" y="3292"/>
                  <a:ext cx="11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79" extrusionOk="0">
                      <a:moveTo>
                        <a:pt x="235" y="111"/>
                      </a:moveTo>
                      <a:lnTo>
                        <a:pt x="36" y="179"/>
                      </a:lnTo>
                      <a:lnTo>
                        <a:pt x="0" y="97"/>
                      </a:lnTo>
                      <a:lnTo>
                        <a:pt x="70" y="0"/>
                      </a:lnTo>
                      <a:lnTo>
                        <a:pt x="199" y="30"/>
                      </a:lnTo>
                      <a:lnTo>
                        <a:pt x="235" y="111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381;p10">
                  <a:extLst>
                    <a:ext uri="{FF2B5EF4-FFF2-40B4-BE49-F238E27FC236}">
                      <a16:creationId xmlns:a16="http://schemas.microsoft.com/office/drawing/2014/main" id="{FBB1FB13-D6B7-4B48-9735-AABF0B72ED46}"/>
                    </a:ext>
                  </a:extLst>
                </p:cNvPr>
                <p:cNvSpPr/>
                <p:nvPr/>
              </p:nvSpPr>
              <p:spPr>
                <a:xfrm>
                  <a:off x="3403" y="3103"/>
                  <a:ext cx="208" cy="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3641" extrusionOk="0">
                      <a:moveTo>
                        <a:pt x="0" y="1626"/>
                      </a:moveTo>
                      <a:lnTo>
                        <a:pt x="3650" y="0"/>
                      </a:lnTo>
                      <a:lnTo>
                        <a:pt x="4569" y="1998"/>
                      </a:lnTo>
                      <a:lnTo>
                        <a:pt x="873" y="3641"/>
                      </a:lnTo>
                      <a:lnTo>
                        <a:pt x="0" y="1626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382;p10">
                  <a:extLst>
                    <a:ext uri="{FF2B5EF4-FFF2-40B4-BE49-F238E27FC236}">
                      <a16:creationId xmlns:a16="http://schemas.microsoft.com/office/drawing/2014/main" id="{E7C0EE4C-2706-314A-B4C3-38F03338649C}"/>
                    </a:ext>
                  </a:extLst>
                </p:cNvPr>
                <p:cNvSpPr/>
                <p:nvPr/>
              </p:nvSpPr>
              <p:spPr>
                <a:xfrm>
                  <a:off x="3385" y="3045"/>
                  <a:ext cx="271" cy="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7" h="7066" extrusionOk="0">
                      <a:moveTo>
                        <a:pt x="2496" y="7056"/>
                      </a:moveTo>
                      <a:lnTo>
                        <a:pt x="5894" y="5433"/>
                      </a:lnTo>
                      <a:lnTo>
                        <a:pt x="5912" y="5421"/>
                      </a:lnTo>
                      <a:lnTo>
                        <a:pt x="5927" y="5407"/>
                      </a:lnTo>
                      <a:lnTo>
                        <a:pt x="5941" y="5389"/>
                      </a:lnTo>
                      <a:lnTo>
                        <a:pt x="5950" y="5369"/>
                      </a:lnTo>
                      <a:lnTo>
                        <a:pt x="5955" y="5348"/>
                      </a:lnTo>
                      <a:lnTo>
                        <a:pt x="5957" y="5325"/>
                      </a:lnTo>
                      <a:lnTo>
                        <a:pt x="5955" y="5303"/>
                      </a:lnTo>
                      <a:lnTo>
                        <a:pt x="5948" y="5282"/>
                      </a:lnTo>
                      <a:lnTo>
                        <a:pt x="3503" y="65"/>
                      </a:lnTo>
                      <a:lnTo>
                        <a:pt x="3492" y="47"/>
                      </a:lnTo>
                      <a:lnTo>
                        <a:pt x="3477" y="31"/>
                      </a:lnTo>
                      <a:lnTo>
                        <a:pt x="3460" y="18"/>
                      </a:lnTo>
                      <a:lnTo>
                        <a:pt x="3441" y="9"/>
                      </a:lnTo>
                      <a:lnTo>
                        <a:pt x="3420" y="3"/>
                      </a:lnTo>
                      <a:lnTo>
                        <a:pt x="3399" y="0"/>
                      </a:lnTo>
                      <a:lnTo>
                        <a:pt x="3377" y="3"/>
                      </a:lnTo>
                      <a:lnTo>
                        <a:pt x="3357" y="9"/>
                      </a:lnTo>
                      <a:lnTo>
                        <a:pt x="63" y="1487"/>
                      </a:lnTo>
                      <a:lnTo>
                        <a:pt x="45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3" y="1616"/>
                      </a:lnTo>
                      <a:lnTo>
                        <a:pt x="9" y="1637"/>
                      </a:lnTo>
                      <a:lnTo>
                        <a:pt x="2350" y="7000"/>
                      </a:lnTo>
                      <a:lnTo>
                        <a:pt x="2361" y="7018"/>
                      </a:lnTo>
                      <a:lnTo>
                        <a:pt x="2376" y="7034"/>
                      </a:lnTo>
                      <a:lnTo>
                        <a:pt x="2393" y="7048"/>
                      </a:lnTo>
                      <a:lnTo>
                        <a:pt x="2412" y="7057"/>
                      </a:lnTo>
                      <a:lnTo>
                        <a:pt x="2433" y="7064"/>
                      </a:lnTo>
                      <a:lnTo>
                        <a:pt x="2454" y="7066"/>
                      </a:lnTo>
                      <a:lnTo>
                        <a:pt x="2476" y="7064"/>
                      </a:lnTo>
                      <a:lnTo>
                        <a:pt x="2496" y="7056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383;p10">
                  <a:extLst>
                    <a:ext uri="{FF2B5EF4-FFF2-40B4-BE49-F238E27FC236}">
                      <a16:creationId xmlns:a16="http://schemas.microsoft.com/office/drawing/2014/main" id="{D7B49E2E-7C04-9F46-87F6-736B1837B718}"/>
                    </a:ext>
                  </a:extLst>
                </p:cNvPr>
                <p:cNvSpPr/>
                <p:nvPr/>
              </p:nvSpPr>
              <p:spPr>
                <a:xfrm>
                  <a:off x="3569" y="3096"/>
                  <a:ext cx="51" cy="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2180" extrusionOk="0">
                      <a:moveTo>
                        <a:pt x="917" y="2127"/>
                      </a:moveTo>
                      <a:lnTo>
                        <a:pt x="0" y="131"/>
                      </a:lnTo>
                      <a:lnTo>
                        <a:pt x="33" y="0"/>
                      </a:lnTo>
                      <a:lnTo>
                        <a:pt x="70" y="14"/>
                      </a:lnTo>
                      <a:lnTo>
                        <a:pt x="106" y="29"/>
                      </a:lnTo>
                      <a:lnTo>
                        <a:pt x="143" y="44"/>
                      </a:lnTo>
                      <a:lnTo>
                        <a:pt x="180" y="61"/>
                      </a:lnTo>
                      <a:lnTo>
                        <a:pt x="217" y="78"/>
                      </a:lnTo>
                      <a:lnTo>
                        <a:pt x="252" y="96"/>
                      </a:lnTo>
                      <a:lnTo>
                        <a:pt x="288" y="116"/>
                      </a:lnTo>
                      <a:lnTo>
                        <a:pt x="324" y="136"/>
                      </a:lnTo>
                      <a:lnTo>
                        <a:pt x="358" y="159"/>
                      </a:lnTo>
                      <a:lnTo>
                        <a:pt x="393" y="181"/>
                      </a:lnTo>
                      <a:lnTo>
                        <a:pt x="428" y="204"/>
                      </a:lnTo>
                      <a:lnTo>
                        <a:pt x="461" y="228"/>
                      </a:lnTo>
                      <a:lnTo>
                        <a:pt x="495" y="252"/>
                      </a:lnTo>
                      <a:lnTo>
                        <a:pt x="528" y="279"/>
                      </a:lnTo>
                      <a:lnTo>
                        <a:pt x="560" y="305"/>
                      </a:lnTo>
                      <a:lnTo>
                        <a:pt x="592" y="333"/>
                      </a:lnTo>
                      <a:lnTo>
                        <a:pt x="624" y="361"/>
                      </a:lnTo>
                      <a:lnTo>
                        <a:pt x="654" y="389"/>
                      </a:lnTo>
                      <a:lnTo>
                        <a:pt x="684" y="419"/>
                      </a:lnTo>
                      <a:lnTo>
                        <a:pt x="713" y="450"/>
                      </a:lnTo>
                      <a:lnTo>
                        <a:pt x="742" y="481"/>
                      </a:lnTo>
                      <a:lnTo>
                        <a:pt x="769" y="513"/>
                      </a:lnTo>
                      <a:lnTo>
                        <a:pt x="796" y="545"/>
                      </a:lnTo>
                      <a:lnTo>
                        <a:pt x="822" y="578"/>
                      </a:lnTo>
                      <a:lnTo>
                        <a:pt x="847" y="612"/>
                      </a:lnTo>
                      <a:lnTo>
                        <a:pt x="871" y="647"/>
                      </a:lnTo>
                      <a:lnTo>
                        <a:pt x="895" y="681"/>
                      </a:lnTo>
                      <a:lnTo>
                        <a:pt x="917" y="717"/>
                      </a:lnTo>
                      <a:lnTo>
                        <a:pt x="939" y="754"/>
                      </a:lnTo>
                      <a:lnTo>
                        <a:pt x="959" y="791"/>
                      </a:lnTo>
                      <a:lnTo>
                        <a:pt x="979" y="828"/>
                      </a:lnTo>
                      <a:lnTo>
                        <a:pt x="997" y="866"/>
                      </a:lnTo>
                      <a:lnTo>
                        <a:pt x="1026" y="938"/>
                      </a:lnTo>
                      <a:lnTo>
                        <a:pt x="1053" y="1015"/>
                      </a:lnTo>
                      <a:lnTo>
                        <a:pt x="1075" y="1096"/>
                      </a:lnTo>
                      <a:lnTo>
                        <a:pt x="1095" y="1180"/>
                      </a:lnTo>
                      <a:lnTo>
                        <a:pt x="1110" y="1267"/>
                      </a:lnTo>
                      <a:lnTo>
                        <a:pt x="1121" y="1356"/>
                      </a:lnTo>
                      <a:lnTo>
                        <a:pt x="1130" y="1446"/>
                      </a:lnTo>
                      <a:lnTo>
                        <a:pt x="1134" y="1536"/>
                      </a:lnTo>
                      <a:lnTo>
                        <a:pt x="1134" y="1626"/>
                      </a:lnTo>
                      <a:lnTo>
                        <a:pt x="1131" y="1716"/>
                      </a:lnTo>
                      <a:lnTo>
                        <a:pt x="1122" y="1802"/>
                      </a:lnTo>
                      <a:lnTo>
                        <a:pt x="1111" y="1886"/>
                      </a:lnTo>
                      <a:lnTo>
                        <a:pt x="1096" y="1967"/>
                      </a:lnTo>
                      <a:lnTo>
                        <a:pt x="1076" y="2044"/>
                      </a:lnTo>
                      <a:lnTo>
                        <a:pt x="1053" y="2115"/>
                      </a:lnTo>
                      <a:lnTo>
                        <a:pt x="1025" y="2180"/>
                      </a:lnTo>
                      <a:lnTo>
                        <a:pt x="917" y="2127"/>
                      </a:lnTo>
                      <a:close/>
                    </a:path>
                  </a:pathLst>
                </a:custGeom>
                <a:solidFill>
                  <a:srgbClr val="6B68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384;p10">
                  <a:extLst>
                    <a:ext uri="{FF2B5EF4-FFF2-40B4-BE49-F238E27FC236}">
                      <a16:creationId xmlns:a16="http://schemas.microsoft.com/office/drawing/2014/main" id="{0CBDD69B-03C4-2E4B-BCDF-558E8A0E4521}"/>
                    </a:ext>
                  </a:extLst>
                </p:cNvPr>
                <p:cNvSpPr/>
                <p:nvPr/>
              </p:nvSpPr>
              <p:spPr>
                <a:xfrm>
                  <a:off x="3378" y="3082"/>
                  <a:ext cx="207" cy="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9" h="3641" extrusionOk="0">
                      <a:moveTo>
                        <a:pt x="0" y="1625"/>
                      </a:moveTo>
                      <a:lnTo>
                        <a:pt x="3650" y="0"/>
                      </a:lnTo>
                      <a:lnTo>
                        <a:pt x="4569" y="1997"/>
                      </a:lnTo>
                      <a:lnTo>
                        <a:pt x="873" y="3641"/>
                      </a:lnTo>
                      <a:lnTo>
                        <a:pt x="0" y="1625"/>
                      </a:lnTo>
                      <a:close/>
                    </a:path>
                  </a:pathLst>
                </a:custGeom>
                <a:solidFill>
                  <a:srgbClr val="54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385;p10">
                  <a:extLst>
                    <a:ext uri="{FF2B5EF4-FFF2-40B4-BE49-F238E27FC236}">
                      <a16:creationId xmlns:a16="http://schemas.microsoft.com/office/drawing/2014/main" id="{054876D5-20FE-6642-A018-A7A6F2DCB323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271" cy="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7" h="7065" extrusionOk="0">
                      <a:moveTo>
                        <a:pt x="2497" y="7056"/>
                      </a:moveTo>
                      <a:lnTo>
                        <a:pt x="5894" y="5432"/>
                      </a:lnTo>
                      <a:lnTo>
                        <a:pt x="5912" y="5421"/>
                      </a:lnTo>
                      <a:lnTo>
                        <a:pt x="5928" y="5406"/>
                      </a:lnTo>
                      <a:lnTo>
                        <a:pt x="5941" y="5388"/>
                      </a:lnTo>
                      <a:lnTo>
                        <a:pt x="5950" y="5368"/>
                      </a:lnTo>
                      <a:lnTo>
                        <a:pt x="5955" y="5347"/>
                      </a:lnTo>
                      <a:lnTo>
                        <a:pt x="5957" y="5325"/>
                      </a:lnTo>
                      <a:lnTo>
                        <a:pt x="5955" y="5303"/>
                      </a:lnTo>
                      <a:lnTo>
                        <a:pt x="5948" y="5282"/>
                      </a:lnTo>
                      <a:lnTo>
                        <a:pt x="3503" y="64"/>
                      </a:lnTo>
                      <a:lnTo>
                        <a:pt x="3492" y="46"/>
                      </a:lnTo>
                      <a:lnTo>
                        <a:pt x="3477" y="31"/>
                      </a:lnTo>
                      <a:lnTo>
                        <a:pt x="3460" y="18"/>
                      </a:lnTo>
                      <a:lnTo>
                        <a:pt x="3441" y="8"/>
                      </a:lnTo>
                      <a:lnTo>
                        <a:pt x="3420" y="2"/>
                      </a:lnTo>
                      <a:lnTo>
                        <a:pt x="3399" y="0"/>
                      </a:lnTo>
                      <a:lnTo>
                        <a:pt x="3377" y="2"/>
                      </a:lnTo>
                      <a:lnTo>
                        <a:pt x="3357" y="8"/>
                      </a:lnTo>
                      <a:lnTo>
                        <a:pt x="63" y="1486"/>
                      </a:lnTo>
                      <a:lnTo>
                        <a:pt x="45" y="1497"/>
                      </a:lnTo>
                      <a:lnTo>
                        <a:pt x="30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3" y="1615"/>
                      </a:lnTo>
                      <a:lnTo>
                        <a:pt x="9" y="1636"/>
                      </a:lnTo>
                      <a:lnTo>
                        <a:pt x="2351" y="6999"/>
                      </a:lnTo>
                      <a:lnTo>
                        <a:pt x="2362" y="7018"/>
                      </a:lnTo>
                      <a:lnTo>
                        <a:pt x="2377" y="7034"/>
                      </a:lnTo>
                      <a:lnTo>
                        <a:pt x="2394" y="7048"/>
                      </a:lnTo>
                      <a:lnTo>
                        <a:pt x="2413" y="7057"/>
                      </a:lnTo>
                      <a:lnTo>
                        <a:pt x="2434" y="7063"/>
                      </a:lnTo>
                      <a:lnTo>
                        <a:pt x="2455" y="7065"/>
                      </a:lnTo>
                      <a:lnTo>
                        <a:pt x="2477" y="7063"/>
                      </a:lnTo>
                      <a:lnTo>
                        <a:pt x="2497" y="705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386;p10">
                  <a:extLst>
                    <a:ext uri="{FF2B5EF4-FFF2-40B4-BE49-F238E27FC236}">
                      <a16:creationId xmlns:a16="http://schemas.microsoft.com/office/drawing/2014/main" id="{7B43CB1F-920E-4B42-A475-5AEE1BCC2038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2" cy="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2" h="1773" extrusionOk="0">
                      <a:moveTo>
                        <a:pt x="3562" y="183"/>
                      </a:move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68" y="1773"/>
                      </a:lnTo>
                      <a:lnTo>
                        <a:pt x="3562" y="183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387;p10">
                  <a:extLst>
                    <a:ext uri="{FF2B5EF4-FFF2-40B4-BE49-F238E27FC236}">
                      <a16:creationId xmlns:a16="http://schemas.microsoft.com/office/drawing/2014/main" id="{E8ED0BD4-FDD6-1442-86EF-BB079B2B8917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1" cy="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0" h="1748" extrusionOk="0">
                      <a:moveTo>
                        <a:pt x="3550" y="163"/>
                      </a:moveTo>
                      <a:lnTo>
                        <a:pt x="3545" y="153"/>
                      </a:lnTo>
                      <a:lnTo>
                        <a:pt x="3541" y="144"/>
                      </a:lnTo>
                      <a:lnTo>
                        <a:pt x="3538" y="137"/>
                      </a:lnTo>
                      <a:lnTo>
                        <a:pt x="3533" y="130"/>
                      </a:lnTo>
                      <a:lnTo>
                        <a:pt x="3529" y="120"/>
                      </a:lnTo>
                      <a:lnTo>
                        <a:pt x="3523" y="108"/>
                      </a:lnTo>
                      <a:lnTo>
                        <a:pt x="3514" y="90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4" y="1648"/>
                      </a:lnTo>
                      <a:lnTo>
                        <a:pt x="18" y="1657"/>
                      </a:lnTo>
                      <a:lnTo>
                        <a:pt x="21" y="1665"/>
                      </a:lnTo>
                      <a:lnTo>
                        <a:pt x="26" y="1673"/>
                      </a:lnTo>
                      <a:lnTo>
                        <a:pt x="31" y="1685"/>
                      </a:lnTo>
                      <a:lnTo>
                        <a:pt x="37" y="1699"/>
                      </a:lnTo>
                      <a:lnTo>
                        <a:pt x="46" y="1719"/>
                      </a:lnTo>
                      <a:lnTo>
                        <a:pt x="57" y="1748"/>
                      </a:lnTo>
                      <a:lnTo>
                        <a:pt x="162" y="1700"/>
                      </a:lnTo>
                      <a:lnTo>
                        <a:pt x="259" y="1656"/>
                      </a:lnTo>
                      <a:lnTo>
                        <a:pt x="348" y="1616"/>
                      </a:lnTo>
                      <a:lnTo>
                        <a:pt x="430" y="1579"/>
                      </a:lnTo>
                      <a:lnTo>
                        <a:pt x="508" y="1543"/>
                      </a:lnTo>
                      <a:lnTo>
                        <a:pt x="579" y="1511"/>
                      </a:lnTo>
                      <a:lnTo>
                        <a:pt x="648" y="1480"/>
                      </a:lnTo>
                      <a:lnTo>
                        <a:pt x="713" y="1451"/>
                      </a:lnTo>
                      <a:lnTo>
                        <a:pt x="776" y="1422"/>
                      </a:lnTo>
                      <a:lnTo>
                        <a:pt x="837" y="1395"/>
                      </a:lnTo>
                      <a:lnTo>
                        <a:pt x="898" y="1367"/>
                      </a:lnTo>
                      <a:lnTo>
                        <a:pt x="959" y="1340"/>
                      </a:lnTo>
                      <a:lnTo>
                        <a:pt x="1021" y="1311"/>
                      </a:lnTo>
                      <a:lnTo>
                        <a:pt x="1085" y="1282"/>
                      </a:lnTo>
                      <a:lnTo>
                        <a:pt x="1153" y="1251"/>
                      </a:lnTo>
                      <a:lnTo>
                        <a:pt x="1223" y="1220"/>
                      </a:lnTo>
                      <a:lnTo>
                        <a:pt x="1299" y="1186"/>
                      </a:lnTo>
                      <a:lnTo>
                        <a:pt x="1379" y="1149"/>
                      </a:lnTo>
                      <a:lnTo>
                        <a:pt x="1466" y="1110"/>
                      </a:lnTo>
                      <a:lnTo>
                        <a:pt x="1560" y="1067"/>
                      </a:lnTo>
                      <a:lnTo>
                        <a:pt x="1662" y="1020"/>
                      </a:lnTo>
                      <a:lnTo>
                        <a:pt x="1772" y="971"/>
                      </a:lnTo>
                      <a:lnTo>
                        <a:pt x="1892" y="916"/>
                      </a:lnTo>
                      <a:lnTo>
                        <a:pt x="2024" y="857"/>
                      </a:lnTo>
                      <a:lnTo>
                        <a:pt x="2166" y="792"/>
                      </a:lnTo>
                      <a:lnTo>
                        <a:pt x="2320" y="722"/>
                      </a:lnTo>
                      <a:lnTo>
                        <a:pt x="2488" y="646"/>
                      </a:lnTo>
                      <a:lnTo>
                        <a:pt x="2668" y="564"/>
                      </a:lnTo>
                      <a:lnTo>
                        <a:pt x="2864" y="474"/>
                      </a:lnTo>
                      <a:lnTo>
                        <a:pt x="3075" y="378"/>
                      </a:lnTo>
                      <a:lnTo>
                        <a:pt x="3304" y="275"/>
                      </a:lnTo>
                      <a:lnTo>
                        <a:pt x="3550" y="163"/>
                      </a:lnTo>
                      <a:close/>
                    </a:path>
                  </a:pathLst>
                </a:custGeom>
                <a:solidFill>
                  <a:srgbClr val="BFC7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388;p10">
                  <a:extLst>
                    <a:ext uri="{FF2B5EF4-FFF2-40B4-BE49-F238E27FC236}">
                      <a16:creationId xmlns:a16="http://schemas.microsoft.com/office/drawing/2014/main" id="{1451DC22-F56A-004E-8AE0-F05D1F6735D6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1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9" h="1724" extrusionOk="0">
                      <a:moveTo>
                        <a:pt x="3539" y="143"/>
                      </a:moveTo>
                      <a:lnTo>
                        <a:pt x="3534" y="135"/>
                      </a:lnTo>
                      <a:lnTo>
                        <a:pt x="3531" y="129"/>
                      </a:lnTo>
                      <a:lnTo>
                        <a:pt x="3529" y="123"/>
                      </a:lnTo>
                      <a:lnTo>
                        <a:pt x="3526" y="117"/>
                      </a:lnTo>
                      <a:lnTo>
                        <a:pt x="3523" y="110"/>
                      </a:lnTo>
                      <a:lnTo>
                        <a:pt x="3518" y="99"/>
                      </a:lnTo>
                      <a:lnTo>
                        <a:pt x="3511" y="84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3" y="1646"/>
                      </a:lnTo>
                      <a:lnTo>
                        <a:pt x="16" y="1652"/>
                      </a:lnTo>
                      <a:lnTo>
                        <a:pt x="19" y="1658"/>
                      </a:lnTo>
                      <a:lnTo>
                        <a:pt x="22" y="1666"/>
                      </a:lnTo>
                      <a:lnTo>
                        <a:pt x="26" y="1674"/>
                      </a:lnTo>
                      <a:lnTo>
                        <a:pt x="31" y="1686"/>
                      </a:lnTo>
                      <a:lnTo>
                        <a:pt x="37" y="1702"/>
                      </a:lnTo>
                      <a:lnTo>
                        <a:pt x="46" y="1724"/>
                      </a:lnTo>
                      <a:lnTo>
                        <a:pt x="151" y="1676"/>
                      </a:lnTo>
                      <a:lnTo>
                        <a:pt x="248" y="1633"/>
                      </a:lnTo>
                      <a:lnTo>
                        <a:pt x="337" y="1592"/>
                      </a:lnTo>
                      <a:lnTo>
                        <a:pt x="419" y="1555"/>
                      </a:lnTo>
                      <a:lnTo>
                        <a:pt x="497" y="1520"/>
                      </a:lnTo>
                      <a:lnTo>
                        <a:pt x="568" y="1488"/>
                      </a:lnTo>
                      <a:lnTo>
                        <a:pt x="637" y="1457"/>
                      </a:lnTo>
                      <a:lnTo>
                        <a:pt x="702" y="1427"/>
                      </a:lnTo>
                      <a:lnTo>
                        <a:pt x="765" y="1399"/>
                      </a:lnTo>
                      <a:lnTo>
                        <a:pt x="826" y="1372"/>
                      </a:lnTo>
                      <a:lnTo>
                        <a:pt x="886" y="1344"/>
                      </a:lnTo>
                      <a:lnTo>
                        <a:pt x="948" y="1316"/>
                      </a:lnTo>
                      <a:lnTo>
                        <a:pt x="1010" y="1288"/>
                      </a:lnTo>
                      <a:lnTo>
                        <a:pt x="1074" y="1259"/>
                      </a:lnTo>
                      <a:lnTo>
                        <a:pt x="1141" y="1229"/>
                      </a:lnTo>
                      <a:lnTo>
                        <a:pt x="1212" y="1197"/>
                      </a:lnTo>
                      <a:lnTo>
                        <a:pt x="1287" y="1163"/>
                      </a:lnTo>
                      <a:lnTo>
                        <a:pt x="1368" y="1126"/>
                      </a:lnTo>
                      <a:lnTo>
                        <a:pt x="1455" y="1087"/>
                      </a:lnTo>
                      <a:lnTo>
                        <a:pt x="1548" y="1045"/>
                      </a:lnTo>
                      <a:lnTo>
                        <a:pt x="1650" y="998"/>
                      </a:lnTo>
                      <a:lnTo>
                        <a:pt x="1761" y="949"/>
                      </a:lnTo>
                      <a:lnTo>
                        <a:pt x="1881" y="894"/>
                      </a:lnTo>
                      <a:lnTo>
                        <a:pt x="2013" y="835"/>
                      </a:lnTo>
                      <a:lnTo>
                        <a:pt x="2154" y="771"/>
                      </a:lnTo>
                      <a:lnTo>
                        <a:pt x="2308" y="700"/>
                      </a:lnTo>
                      <a:lnTo>
                        <a:pt x="2477" y="625"/>
                      </a:lnTo>
                      <a:lnTo>
                        <a:pt x="2657" y="543"/>
                      </a:lnTo>
                      <a:lnTo>
                        <a:pt x="2853" y="453"/>
                      </a:lnTo>
                      <a:lnTo>
                        <a:pt x="3064" y="357"/>
                      </a:lnTo>
                      <a:lnTo>
                        <a:pt x="3293" y="254"/>
                      </a:lnTo>
                      <a:lnTo>
                        <a:pt x="3539" y="143"/>
                      </a:lnTo>
                      <a:close/>
                    </a:path>
                  </a:pathLst>
                </a:custGeom>
                <a:solidFill>
                  <a:srgbClr val="C9D1D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389;p10">
                  <a:extLst>
                    <a:ext uri="{FF2B5EF4-FFF2-40B4-BE49-F238E27FC236}">
                      <a16:creationId xmlns:a16="http://schemas.microsoft.com/office/drawing/2014/main" id="{AE5F4FA8-34C8-6E4A-BCDA-17B33D693C64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0" cy="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6" h="1698" extrusionOk="0">
                      <a:moveTo>
                        <a:pt x="3526" y="123"/>
                      </a:moveTo>
                      <a:lnTo>
                        <a:pt x="3522" y="112"/>
                      </a:lnTo>
                      <a:lnTo>
                        <a:pt x="3518" y="103"/>
                      </a:lnTo>
                      <a:lnTo>
                        <a:pt x="3513" y="91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4" y="1648"/>
                      </a:lnTo>
                      <a:lnTo>
                        <a:pt x="18" y="1657"/>
                      </a:lnTo>
                      <a:lnTo>
                        <a:pt x="25" y="1671"/>
                      </a:lnTo>
                      <a:lnTo>
                        <a:pt x="36" y="1698"/>
                      </a:lnTo>
                      <a:lnTo>
                        <a:pt x="141" y="1651"/>
                      </a:lnTo>
                      <a:lnTo>
                        <a:pt x="237" y="1608"/>
                      </a:lnTo>
                      <a:lnTo>
                        <a:pt x="326" y="1568"/>
                      </a:lnTo>
                      <a:lnTo>
                        <a:pt x="409" y="1530"/>
                      </a:lnTo>
                      <a:lnTo>
                        <a:pt x="486" y="1496"/>
                      </a:lnTo>
                      <a:lnTo>
                        <a:pt x="558" y="1463"/>
                      </a:lnTo>
                      <a:lnTo>
                        <a:pt x="626" y="1433"/>
                      </a:lnTo>
                      <a:lnTo>
                        <a:pt x="691" y="1403"/>
                      </a:lnTo>
                      <a:lnTo>
                        <a:pt x="754" y="1375"/>
                      </a:lnTo>
                      <a:lnTo>
                        <a:pt x="815" y="1347"/>
                      </a:lnTo>
                      <a:lnTo>
                        <a:pt x="875" y="1320"/>
                      </a:lnTo>
                      <a:lnTo>
                        <a:pt x="936" y="1292"/>
                      </a:lnTo>
                      <a:lnTo>
                        <a:pt x="999" y="1264"/>
                      </a:lnTo>
                      <a:lnTo>
                        <a:pt x="1063" y="1236"/>
                      </a:lnTo>
                      <a:lnTo>
                        <a:pt x="1130" y="1205"/>
                      </a:lnTo>
                      <a:lnTo>
                        <a:pt x="1201" y="1173"/>
                      </a:lnTo>
                      <a:lnTo>
                        <a:pt x="1276" y="1140"/>
                      </a:lnTo>
                      <a:lnTo>
                        <a:pt x="1357" y="1103"/>
                      </a:lnTo>
                      <a:lnTo>
                        <a:pt x="1443" y="1064"/>
                      </a:lnTo>
                      <a:lnTo>
                        <a:pt x="1537" y="1022"/>
                      </a:lnTo>
                      <a:lnTo>
                        <a:pt x="1639" y="975"/>
                      </a:lnTo>
                      <a:lnTo>
                        <a:pt x="1749" y="926"/>
                      </a:lnTo>
                      <a:lnTo>
                        <a:pt x="1870" y="872"/>
                      </a:lnTo>
                      <a:lnTo>
                        <a:pt x="2000" y="813"/>
                      </a:lnTo>
                      <a:lnTo>
                        <a:pt x="2143" y="749"/>
                      </a:lnTo>
                      <a:lnTo>
                        <a:pt x="2297" y="679"/>
                      </a:lnTo>
                      <a:lnTo>
                        <a:pt x="2464" y="603"/>
                      </a:lnTo>
                      <a:lnTo>
                        <a:pt x="2646" y="521"/>
                      </a:lnTo>
                      <a:lnTo>
                        <a:pt x="2841" y="432"/>
                      </a:lnTo>
                      <a:lnTo>
                        <a:pt x="3053" y="337"/>
                      </a:lnTo>
                      <a:lnTo>
                        <a:pt x="3281" y="234"/>
                      </a:lnTo>
                      <a:lnTo>
                        <a:pt x="3526" y="123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390;p10">
                  <a:extLst>
                    <a:ext uri="{FF2B5EF4-FFF2-40B4-BE49-F238E27FC236}">
                      <a16:creationId xmlns:a16="http://schemas.microsoft.com/office/drawing/2014/main" id="{7264C857-A5E6-BD44-AE24-D6941E822916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60" cy="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5" h="1674" extrusionOk="0">
                      <a:moveTo>
                        <a:pt x="3515" y="103"/>
                      </a:moveTo>
                      <a:lnTo>
                        <a:pt x="3513" y="96"/>
                      </a:lnTo>
                      <a:lnTo>
                        <a:pt x="3511" y="91"/>
                      </a:lnTo>
                      <a:lnTo>
                        <a:pt x="3508" y="81"/>
                      </a:ln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3257" y="53"/>
                      </a:lnTo>
                      <a:lnTo>
                        <a:pt x="3166" y="94"/>
                      </a:lnTo>
                      <a:lnTo>
                        <a:pt x="3083" y="131"/>
                      </a:lnTo>
                      <a:lnTo>
                        <a:pt x="3004" y="167"/>
                      </a:lnTo>
                      <a:lnTo>
                        <a:pt x="2932" y="198"/>
                      </a:lnTo>
                      <a:lnTo>
                        <a:pt x="2864" y="229"/>
                      </a:lnTo>
                      <a:lnTo>
                        <a:pt x="2800" y="258"/>
                      </a:lnTo>
                      <a:lnTo>
                        <a:pt x="2740" y="286"/>
                      </a:lnTo>
                      <a:lnTo>
                        <a:pt x="2681" y="312"/>
                      </a:lnTo>
                      <a:lnTo>
                        <a:pt x="2623" y="337"/>
                      </a:lnTo>
                      <a:lnTo>
                        <a:pt x="2565" y="364"/>
                      </a:lnTo>
                      <a:lnTo>
                        <a:pt x="2508" y="389"/>
                      </a:lnTo>
                      <a:lnTo>
                        <a:pt x="2450" y="415"/>
                      </a:lnTo>
                      <a:lnTo>
                        <a:pt x="2389" y="443"/>
                      </a:lnTo>
                      <a:lnTo>
                        <a:pt x="2327" y="471"/>
                      </a:lnTo>
                      <a:lnTo>
                        <a:pt x="2259" y="501"/>
                      </a:lnTo>
                      <a:lnTo>
                        <a:pt x="2189" y="532"/>
                      </a:lnTo>
                      <a:lnTo>
                        <a:pt x="2113" y="567"/>
                      </a:lnTo>
                      <a:lnTo>
                        <a:pt x="2031" y="603"/>
                      </a:lnTo>
                      <a:lnTo>
                        <a:pt x="1942" y="643"/>
                      </a:lnTo>
                      <a:lnTo>
                        <a:pt x="1846" y="686"/>
                      </a:lnTo>
                      <a:lnTo>
                        <a:pt x="1741" y="733"/>
                      </a:lnTo>
                      <a:lnTo>
                        <a:pt x="1628" y="784"/>
                      </a:lnTo>
                      <a:lnTo>
                        <a:pt x="1505" y="839"/>
                      </a:lnTo>
                      <a:lnTo>
                        <a:pt x="1370" y="899"/>
                      </a:lnTo>
                      <a:lnTo>
                        <a:pt x="1224" y="966"/>
                      </a:lnTo>
                      <a:lnTo>
                        <a:pt x="1066" y="1036"/>
                      </a:lnTo>
                      <a:lnTo>
                        <a:pt x="895" y="1113"/>
                      </a:lnTo>
                      <a:lnTo>
                        <a:pt x="710" y="1195"/>
                      </a:lnTo>
                      <a:lnTo>
                        <a:pt x="510" y="1286"/>
                      </a:lnTo>
                      <a:lnTo>
                        <a:pt x="294" y="1382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2" y="1644"/>
                      </a:lnTo>
                      <a:lnTo>
                        <a:pt x="15" y="1649"/>
                      </a:lnTo>
                      <a:lnTo>
                        <a:pt x="18" y="1657"/>
                      </a:lnTo>
                      <a:lnTo>
                        <a:pt x="25" y="1674"/>
                      </a:lnTo>
                      <a:lnTo>
                        <a:pt x="130" y="1627"/>
                      </a:lnTo>
                      <a:lnTo>
                        <a:pt x="225" y="1583"/>
                      </a:lnTo>
                      <a:lnTo>
                        <a:pt x="315" y="1543"/>
                      </a:lnTo>
                      <a:lnTo>
                        <a:pt x="398" y="1506"/>
                      </a:lnTo>
                      <a:lnTo>
                        <a:pt x="474" y="1472"/>
                      </a:lnTo>
                      <a:lnTo>
                        <a:pt x="547" y="1439"/>
                      </a:lnTo>
                      <a:lnTo>
                        <a:pt x="615" y="1408"/>
                      </a:lnTo>
                      <a:lnTo>
                        <a:pt x="679" y="1379"/>
                      </a:lnTo>
                      <a:lnTo>
                        <a:pt x="743" y="1352"/>
                      </a:lnTo>
                      <a:lnTo>
                        <a:pt x="804" y="1324"/>
                      </a:lnTo>
                      <a:lnTo>
                        <a:pt x="864" y="1297"/>
                      </a:lnTo>
                      <a:lnTo>
                        <a:pt x="925" y="1269"/>
                      </a:lnTo>
                      <a:lnTo>
                        <a:pt x="987" y="1241"/>
                      </a:lnTo>
                      <a:lnTo>
                        <a:pt x="1052" y="1212"/>
                      </a:lnTo>
                      <a:lnTo>
                        <a:pt x="1119" y="1182"/>
                      </a:lnTo>
                      <a:lnTo>
                        <a:pt x="1189" y="1150"/>
                      </a:lnTo>
                      <a:lnTo>
                        <a:pt x="1265" y="1116"/>
                      </a:lnTo>
                      <a:lnTo>
                        <a:pt x="1345" y="1081"/>
                      </a:lnTo>
                      <a:lnTo>
                        <a:pt x="1432" y="1042"/>
                      </a:lnTo>
                      <a:lnTo>
                        <a:pt x="1526" y="999"/>
                      </a:lnTo>
                      <a:lnTo>
                        <a:pt x="1628" y="953"/>
                      </a:lnTo>
                      <a:lnTo>
                        <a:pt x="1738" y="903"/>
                      </a:lnTo>
                      <a:lnTo>
                        <a:pt x="1859" y="850"/>
                      </a:lnTo>
                      <a:lnTo>
                        <a:pt x="1989" y="791"/>
                      </a:lnTo>
                      <a:lnTo>
                        <a:pt x="2132" y="726"/>
                      </a:lnTo>
                      <a:lnTo>
                        <a:pt x="2286" y="657"/>
                      </a:lnTo>
                      <a:lnTo>
                        <a:pt x="2453" y="582"/>
                      </a:lnTo>
                      <a:lnTo>
                        <a:pt x="2635" y="500"/>
                      </a:lnTo>
                      <a:lnTo>
                        <a:pt x="2830" y="412"/>
                      </a:lnTo>
                      <a:lnTo>
                        <a:pt x="3042" y="316"/>
                      </a:lnTo>
                      <a:lnTo>
                        <a:pt x="3269" y="214"/>
                      </a:lnTo>
                      <a:lnTo>
                        <a:pt x="3515" y="103"/>
                      </a:lnTo>
                      <a:close/>
                    </a:path>
                  </a:pathLst>
                </a:custGeom>
                <a:solidFill>
                  <a:srgbClr val="D6DE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391;p10">
                  <a:extLst>
                    <a:ext uri="{FF2B5EF4-FFF2-40B4-BE49-F238E27FC236}">
                      <a16:creationId xmlns:a16="http://schemas.microsoft.com/office/drawing/2014/main" id="{B16270DB-AC85-804F-809F-6D90443467B3}"/>
                    </a:ext>
                  </a:extLst>
                </p:cNvPr>
                <p:cNvSpPr/>
                <p:nvPr/>
              </p:nvSpPr>
              <p:spPr>
                <a:xfrm>
                  <a:off x="3360" y="3024"/>
                  <a:ext cx="159" cy="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1649" extrusionOk="0">
                      <a:moveTo>
                        <a:pt x="3503" y="83"/>
                      </a:moveTo>
                      <a:lnTo>
                        <a:pt x="3502" y="64"/>
                      </a:lnTo>
                      <a:lnTo>
                        <a:pt x="3491" y="46"/>
                      </a:lnTo>
                      <a:lnTo>
                        <a:pt x="3476" y="31"/>
                      </a:lnTo>
                      <a:lnTo>
                        <a:pt x="3459" y="18"/>
                      </a:lnTo>
                      <a:lnTo>
                        <a:pt x="3440" y="8"/>
                      </a:lnTo>
                      <a:lnTo>
                        <a:pt x="3418" y="2"/>
                      </a:lnTo>
                      <a:lnTo>
                        <a:pt x="3397" y="0"/>
                      </a:lnTo>
                      <a:lnTo>
                        <a:pt x="3376" y="2"/>
                      </a:lnTo>
                      <a:lnTo>
                        <a:pt x="3356" y="8"/>
                      </a:lnTo>
                      <a:lnTo>
                        <a:pt x="62" y="1486"/>
                      </a:lnTo>
                      <a:lnTo>
                        <a:pt x="44" y="1497"/>
                      </a:lnTo>
                      <a:lnTo>
                        <a:pt x="29" y="1512"/>
                      </a:lnTo>
                      <a:lnTo>
                        <a:pt x="16" y="1530"/>
                      </a:lnTo>
                      <a:lnTo>
                        <a:pt x="7" y="1550"/>
                      </a:lnTo>
                      <a:lnTo>
                        <a:pt x="2" y="1572"/>
                      </a:lnTo>
                      <a:lnTo>
                        <a:pt x="0" y="1594"/>
                      </a:lnTo>
                      <a:lnTo>
                        <a:pt x="2" y="1615"/>
                      </a:lnTo>
                      <a:lnTo>
                        <a:pt x="8" y="1636"/>
                      </a:lnTo>
                      <a:lnTo>
                        <a:pt x="13" y="1649"/>
                      </a:lnTo>
                      <a:lnTo>
                        <a:pt x="3503" y="83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392;p10">
                  <a:extLst>
                    <a:ext uri="{FF2B5EF4-FFF2-40B4-BE49-F238E27FC236}">
                      <a16:creationId xmlns:a16="http://schemas.microsoft.com/office/drawing/2014/main" id="{361A48C9-3EFC-EC4A-8E2C-219D7284242D}"/>
                    </a:ext>
                  </a:extLst>
                </p:cNvPr>
                <p:cNvSpPr/>
                <p:nvPr/>
              </p:nvSpPr>
              <p:spPr>
                <a:xfrm>
                  <a:off x="3533" y="3064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0" extrusionOk="0">
                      <a:moveTo>
                        <a:pt x="0" y="2"/>
                      </a:moveTo>
                      <a:lnTo>
                        <a:pt x="9" y="0"/>
                      </a:lnTo>
                      <a:lnTo>
                        <a:pt x="16" y="2"/>
                      </a:lnTo>
                      <a:lnTo>
                        <a:pt x="22" y="7"/>
                      </a:lnTo>
                      <a:lnTo>
                        <a:pt x="26" y="13"/>
                      </a:lnTo>
                      <a:lnTo>
                        <a:pt x="28" y="21"/>
                      </a:lnTo>
                      <a:lnTo>
                        <a:pt x="27" y="29"/>
                      </a:lnTo>
                      <a:lnTo>
                        <a:pt x="23" y="35"/>
                      </a:lnTo>
                      <a:lnTo>
                        <a:pt x="16" y="4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393;p10">
                  <a:extLst>
                    <a:ext uri="{FF2B5EF4-FFF2-40B4-BE49-F238E27FC236}">
                      <a16:creationId xmlns:a16="http://schemas.microsoft.com/office/drawing/2014/main" id="{FB9F5C3E-49D4-F74A-958C-1377BF4BFD26}"/>
                    </a:ext>
                  </a:extLst>
                </p:cNvPr>
                <p:cNvSpPr/>
                <p:nvPr/>
              </p:nvSpPr>
              <p:spPr>
                <a:xfrm>
                  <a:off x="3374" y="3064"/>
                  <a:ext cx="160" cy="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9" h="1614" extrusionOk="0">
                      <a:moveTo>
                        <a:pt x="8" y="1596"/>
                      </a:moveTo>
                      <a:lnTo>
                        <a:pt x="0" y="1577"/>
                      </a:lnTo>
                      <a:lnTo>
                        <a:pt x="3513" y="0"/>
                      </a:lnTo>
                      <a:lnTo>
                        <a:pt x="3529" y="38"/>
                      </a:lnTo>
                      <a:lnTo>
                        <a:pt x="16" y="1614"/>
                      </a:lnTo>
                      <a:lnTo>
                        <a:pt x="8" y="1596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394;p10">
                  <a:extLst>
                    <a:ext uri="{FF2B5EF4-FFF2-40B4-BE49-F238E27FC236}">
                      <a16:creationId xmlns:a16="http://schemas.microsoft.com/office/drawing/2014/main" id="{CEEFA13C-9E35-6347-BF63-FF428133CDC3}"/>
                    </a:ext>
                  </a:extLst>
                </p:cNvPr>
                <p:cNvSpPr/>
                <p:nvPr/>
              </p:nvSpPr>
              <p:spPr>
                <a:xfrm>
                  <a:off x="3373" y="3152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0" extrusionOk="0">
                      <a:moveTo>
                        <a:pt x="28" y="37"/>
                      </a:moveTo>
                      <a:lnTo>
                        <a:pt x="19" y="40"/>
                      </a:lnTo>
                      <a:lnTo>
                        <a:pt x="12" y="37"/>
                      </a:lnTo>
                      <a:lnTo>
                        <a:pt x="6" y="33"/>
                      </a:lnTo>
                      <a:lnTo>
                        <a:pt x="2" y="26"/>
                      </a:lnTo>
                      <a:lnTo>
                        <a:pt x="0" y="19"/>
                      </a:lnTo>
                      <a:lnTo>
                        <a:pt x="1" y="11"/>
                      </a:lnTo>
                      <a:lnTo>
                        <a:pt x="5" y="5"/>
                      </a:lnTo>
                      <a:lnTo>
                        <a:pt x="12" y="0"/>
                      </a:lnTo>
                      <a:lnTo>
                        <a:pt x="28" y="37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395;p10">
                  <a:extLst>
                    <a:ext uri="{FF2B5EF4-FFF2-40B4-BE49-F238E27FC236}">
                      <a16:creationId xmlns:a16="http://schemas.microsoft.com/office/drawing/2014/main" id="{BE5B03FB-2397-614C-B98D-16A664F9FA76}"/>
                    </a:ext>
                  </a:extLst>
                </p:cNvPr>
                <p:cNvSpPr/>
                <p:nvPr/>
              </p:nvSpPr>
              <p:spPr>
                <a:xfrm>
                  <a:off x="3537" y="3075"/>
                  <a:ext cx="2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40" extrusionOk="0">
                      <a:moveTo>
                        <a:pt x="0" y="2"/>
                      </a:moveTo>
                      <a:lnTo>
                        <a:pt x="9" y="0"/>
                      </a:lnTo>
                      <a:lnTo>
                        <a:pt x="16" y="2"/>
                      </a:lnTo>
                      <a:lnTo>
                        <a:pt x="22" y="6"/>
                      </a:lnTo>
                      <a:lnTo>
                        <a:pt x="26" y="13"/>
                      </a:lnTo>
                      <a:lnTo>
                        <a:pt x="28" y="21"/>
                      </a:lnTo>
                      <a:lnTo>
                        <a:pt x="27" y="29"/>
                      </a:lnTo>
                      <a:lnTo>
                        <a:pt x="23" y="35"/>
                      </a:lnTo>
                      <a:lnTo>
                        <a:pt x="16" y="4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396;p10">
                  <a:extLst>
                    <a:ext uri="{FF2B5EF4-FFF2-40B4-BE49-F238E27FC236}">
                      <a16:creationId xmlns:a16="http://schemas.microsoft.com/office/drawing/2014/main" id="{2C02EF64-01BB-3F42-B73E-DCB9BD45DFBE}"/>
                    </a:ext>
                  </a:extLst>
                </p:cNvPr>
                <p:cNvSpPr/>
                <p:nvPr/>
              </p:nvSpPr>
              <p:spPr>
                <a:xfrm>
                  <a:off x="3377" y="3075"/>
                  <a:ext cx="161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7" h="1633" extrusionOk="0">
                      <a:moveTo>
                        <a:pt x="8" y="1614"/>
                      </a:moveTo>
                      <a:lnTo>
                        <a:pt x="0" y="1595"/>
                      </a:lnTo>
                      <a:lnTo>
                        <a:pt x="3531" y="0"/>
                      </a:lnTo>
                      <a:lnTo>
                        <a:pt x="3547" y="38"/>
                      </a:lnTo>
                      <a:lnTo>
                        <a:pt x="17" y="1633"/>
                      </a:lnTo>
                      <a:lnTo>
                        <a:pt x="8" y="1614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397;p10">
                  <a:extLst>
                    <a:ext uri="{FF2B5EF4-FFF2-40B4-BE49-F238E27FC236}">
                      <a16:creationId xmlns:a16="http://schemas.microsoft.com/office/drawing/2014/main" id="{0A49C514-7A41-D546-87CD-7F873629A183}"/>
                    </a:ext>
                  </a:extLst>
                </p:cNvPr>
                <p:cNvSpPr/>
                <p:nvPr/>
              </p:nvSpPr>
              <p:spPr>
                <a:xfrm>
                  <a:off x="3376" y="3164"/>
                  <a:ext cx="2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0" extrusionOk="0">
                      <a:moveTo>
                        <a:pt x="29" y="38"/>
                      </a:moveTo>
                      <a:lnTo>
                        <a:pt x="19" y="40"/>
                      </a:lnTo>
                      <a:lnTo>
                        <a:pt x="12" y="38"/>
                      </a:lnTo>
                      <a:lnTo>
                        <a:pt x="6" y="34"/>
                      </a:lnTo>
                      <a:lnTo>
                        <a:pt x="2" y="27"/>
                      </a:lnTo>
                      <a:lnTo>
                        <a:pt x="0" y="19"/>
                      </a:lnTo>
                      <a:lnTo>
                        <a:pt x="1" y="12"/>
                      </a:lnTo>
                      <a:lnTo>
                        <a:pt x="5" y="6"/>
                      </a:lnTo>
                      <a:lnTo>
                        <a:pt x="12" y="0"/>
                      </a:lnTo>
                      <a:lnTo>
                        <a:pt x="29" y="38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398;p10">
                  <a:extLst>
                    <a:ext uri="{FF2B5EF4-FFF2-40B4-BE49-F238E27FC236}">
                      <a16:creationId xmlns:a16="http://schemas.microsoft.com/office/drawing/2014/main" id="{95FF403B-8F25-6646-A398-78D754E5A960}"/>
                    </a:ext>
                  </a:extLst>
                </p:cNvPr>
                <p:cNvSpPr/>
                <p:nvPr/>
              </p:nvSpPr>
              <p:spPr>
                <a:xfrm>
                  <a:off x="3368" y="3169"/>
                  <a:ext cx="50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2201" extrusionOk="0">
                      <a:moveTo>
                        <a:pt x="230" y="56"/>
                      </a:moveTo>
                      <a:lnTo>
                        <a:pt x="1103" y="2072"/>
                      </a:lnTo>
                      <a:lnTo>
                        <a:pt x="1067" y="2201"/>
                      </a:lnTo>
                      <a:lnTo>
                        <a:pt x="1031" y="2186"/>
                      </a:lnTo>
                      <a:lnTo>
                        <a:pt x="994" y="2172"/>
                      </a:lnTo>
                      <a:lnTo>
                        <a:pt x="958" y="2155"/>
                      </a:lnTo>
                      <a:lnTo>
                        <a:pt x="921" y="2138"/>
                      </a:lnTo>
                      <a:lnTo>
                        <a:pt x="886" y="2119"/>
                      </a:lnTo>
                      <a:lnTo>
                        <a:pt x="850" y="2100"/>
                      </a:lnTo>
                      <a:lnTo>
                        <a:pt x="814" y="2079"/>
                      </a:lnTo>
                      <a:lnTo>
                        <a:pt x="780" y="2058"/>
                      </a:lnTo>
                      <a:lnTo>
                        <a:pt x="745" y="2036"/>
                      </a:lnTo>
                      <a:lnTo>
                        <a:pt x="711" y="2012"/>
                      </a:lnTo>
                      <a:lnTo>
                        <a:pt x="677" y="1988"/>
                      </a:lnTo>
                      <a:lnTo>
                        <a:pt x="644" y="1964"/>
                      </a:lnTo>
                      <a:lnTo>
                        <a:pt x="610" y="1939"/>
                      </a:lnTo>
                      <a:lnTo>
                        <a:pt x="579" y="1911"/>
                      </a:lnTo>
                      <a:lnTo>
                        <a:pt x="547" y="1884"/>
                      </a:lnTo>
                      <a:lnTo>
                        <a:pt x="515" y="1856"/>
                      </a:lnTo>
                      <a:lnTo>
                        <a:pt x="485" y="1827"/>
                      </a:lnTo>
                      <a:lnTo>
                        <a:pt x="455" y="1797"/>
                      </a:lnTo>
                      <a:lnTo>
                        <a:pt x="426" y="1767"/>
                      </a:lnTo>
                      <a:lnTo>
                        <a:pt x="397" y="1736"/>
                      </a:lnTo>
                      <a:lnTo>
                        <a:pt x="370" y="1705"/>
                      </a:lnTo>
                      <a:lnTo>
                        <a:pt x="342" y="1672"/>
                      </a:lnTo>
                      <a:lnTo>
                        <a:pt x="316" y="1638"/>
                      </a:lnTo>
                      <a:lnTo>
                        <a:pt x="291" y="1604"/>
                      </a:lnTo>
                      <a:lnTo>
                        <a:pt x="267" y="1571"/>
                      </a:lnTo>
                      <a:lnTo>
                        <a:pt x="243" y="1536"/>
                      </a:lnTo>
                      <a:lnTo>
                        <a:pt x="221" y="1500"/>
                      </a:lnTo>
                      <a:lnTo>
                        <a:pt x="199" y="1463"/>
                      </a:lnTo>
                      <a:lnTo>
                        <a:pt x="178" y="1427"/>
                      </a:lnTo>
                      <a:lnTo>
                        <a:pt x="158" y="1389"/>
                      </a:lnTo>
                      <a:lnTo>
                        <a:pt x="140" y="1351"/>
                      </a:lnTo>
                      <a:lnTo>
                        <a:pt x="123" y="1314"/>
                      </a:lnTo>
                      <a:lnTo>
                        <a:pt x="94" y="1241"/>
                      </a:lnTo>
                      <a:lnTo>
                        <a:pt x="70" y="1164"/>
                      </a:lnTo>
                      <a:lnTo>
                        <a:pt x="49" y="1083"/>
                      </a:lnTo>
                      <a:lnTo>
                        <a:pt x="32" y="997"/>
                      </a:lnTo>
                      <a:lnTo>
                        <a:pt x="19" y="910"/>
                      </a:lnTo>
                      <a:lnTo>
                        <a:pt x="8" y="822"/>
                      </a:lnTo>
                      <a:lnTo>
                        <a:pt x="2" y="732"/>
                      </a:lnTo>
                      <a:lnTo>
                        <a:pt x="0" y="641"/>
                      </a:lnTo>
                      <a:lnTo>
                        <a:pt x="2" y="551"/>
                      </a:lnTo>
                      <a:lnTo>
                        <a:pt x="8" y="463"/>
                      </a:lnTo>
                      <a:lnTo>
                        <a:pt x="18" y="375"/>
                      </a:lnTo>
                      <a:lnTo>
                        <a:pt x="31" y="292"/>
                      </a:lnTo>
                      <a:lnTo>
                        <a:pt x="48" y="212"/>
                      </a:lnTo>
                      <a:lnTo>
                        <a:pt x="69" y="136"/>
                      </a:lnTo>
                      <a:lnTo>
                        <a:pt x="94" y="65"/>
                      </a:lnTo>
                      <a:lnTo>
                        <a:pt x="123" y="0"/>
                      </a:lnTo>
                      <a:lnTo>
                        <a:pt x="230" y="56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399;p10">
                  <a:extLst>
                    <a:ext uri="{FF2B5EF4-FFF2-40B4-BE49-F238E27FC236}">
                      <a16:creationId xmlns:a16="http://schemas.microsoft.com/office/drawing/2014/main" id="{25B8EE7D-97EC-2246-89CB-40050D109D9F}"/>
                    </a:ext>
                  </a:extLst>
                </p:cNvPr>
                <p:cNvSpPr/>
                <p:nvPr/>
              </p:nvSpPr>
              <p:spPr>
                <a:xfrm>
                  <a:off x="3367" y="3169"/>
                  <a:ext cx="50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2202" extrusionOk="0">
                      <a:moveTo>
                        <a:pt x="230" y="56"/>
                      </a:moveTo>
                      <a:lnTo>
                        <a:pt x="1103" y="2072"/>
                      </a:lnTo>
                      <a:lnTo>
                        <a:pt x="1067" y="2202"/>
                      </a:lnTo>
                      <a:lnTo>
                        <a:pt x="1030" y="2187"/>
                      </a:lnTo>
                      <a:lnTo>
                        <a:pt x="994" y="2172"/>
                      </a:lnTo>
                      <a:lnTo>
                        <a:pt x="958" y="2155"/>
                      </a:lnTo>
                      <a:lnTo>
                        <a:pt x="921" y="2138"/>
                      </a:lnTo>
                      <a:lnTo>
                        <a:pt x="886" y="2119"/>
                      </a:lnTo>
                      <a:lnTo>
                        <a:pt x="850" y="2100"/>
                      </a:lnTo>
                      <a:lnTo>
                        <a:pt x="814" y="2079"/>
                      </a:lnTo>
                      <a:lnTo>
                        <a:pt x="779" y="2058"/>
                      </a:lnTo>
                      <a:lnTo>
                        <a:pt x="745" y="2036"/>
                      </a:lnTo>
                      <a:lnTo>
                        <a:pt x="711" y="2013"/>
                      </a:lnTo>
                      <a:lnTo>
                        <a:pt x="676" y="1989"/>
                      </a:lnTo>
                      <a:lnTo>
                        <a:pt x="644" y="1964"/>
                      </a:lnTo>
                      <a:lnTo>
                        <a:pt x="610" y="1939"/>
                      </a:lnTo>
                      <a:lnTo>
                        <a:pt x="578" y="1912"/>
                      </a:lnTo>
                      <a:lnTo>
                        <a:pt x="547" y="1884"/>
                      </a:lnTo>
                      <a:lnTo>
                        <a:pt x="515" y="1857"/>
                      </a:lnTo>
                      <a:lnTo>
                        <a:pt x="485" y="1827"/>
                      </a:lnTo>
                      <a:lnTo>
                        <a:pt x="455" y="1798"/>
                      </a:lnTo>
                      <a:lnTo>
                        <a:pt x="425" y="1767"/>
                      </a:lnTo>
                      <a:lnTo>
                        <a:pt x="397" y="1737"/>
                      </a:lnTo>
                      <a:lnTo>
                        <a:pt x="369" y="1705"/>
                      </a:lnTo>
                      <a:lnTo>
                        <a:pt x="342" y="1672"/>
                      </a:lnTo>
                      <a:lnTo>
                        <a:pt x="316" y="1639"/>
                      </a:lnTo>
                      <a:lnTo>
                        <a:pt x="291" y="1605"/>
                      </a:lnTo>
                      <a:lnTo>
                        <a:pt x="266" y="1571"/>
                      </a:lnTo>
                      <a:lnTo>
                        <a:pt x="243" y="1536"/>
                      </a:lnTo>
                      <a:lnTo>
                        <a:pt x="220" y="1500"/>
                      </a:lnTo>
                      <a:lnTo>
                        <a:pt x="199" y="1464"/>
                      </a:lnTo>
                      <a:lnTo>
                        <a:pt x="178" y="1428"/>
                      </a:lnTo>
                      <a:lnTo>
                        <a:pt x="158" y="1390"/>
                      </a:lnTo>
                      <a:lnTo>
                        <a:pt x="140" y="1352"/>
                      </a:lnTo>
                      <a:lnTo>
                        <a:pt x="123" y="1314"/>
                      </a:lnTo>
                      <a:lnTo>
                        <a:pt x="94" y="1241"/>
                      </a:lnTo>
                      <a:lnTo>
                        <a:pt x="69" y="1164"/>
                      </a:lnTo>
                      <a:lnTo>
                        <a:pt x="49" y="1083"/>
                      </a:lnTo>
                      <a:lnTo>
                        <a:pt x="32" y="998"/>
                      </a:lnTo>
                      <a:lnTo>
                        <a:pt x="18" y="910"/>
                      </a:lnTo>
                      <a:lnTo>
                        <a:pt x="8" y="823"/>
                      </a:lnTo>
                      <a:lnTo>
                        <a:pt x="2" y="732"/>
                      </a:lnTo>
                      <a:lnTo>
                        <a:pt x="0" y="641"/>
                      </a:lnTo>
                      <a:lnTo>
                        <a:pt x="2" y="552"/>
                      </a:lnTo>
                      <a:lnTo>
                        <a:pt x="8" y="463"/>
                      </a:lnTo>
                      <a:lnTo>
                        <a:pt x="17" y="376"/>
                      </a:lnTo>
                      <a:lnTo>
                        <a:pt x="31" y="292"/>
                      </a:lnTo>
                      <a:lnTo>
                        <a:pt x="48" y="212"/>
                      </a:lnTo>
                      <a:lnTo>
                        <a:pt x="68" y="136"/>
                      </a:lnTo>
                      <a:lnTo>
                        <a:pt x="94" y="66"/>
                      </a:lnTo>
                      <a:lnTo>
                        <a:pt x="123" y="0"/>
                      </a:lnTo>
                      <a:lnTo>
                        <a:pt x="230" y="5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400;p10">
                  <a:extLst>
                    <a:ext uri="{FF2B5EF4-FFF2-40B4-BE49-F238E27FC236}">
                      <a16:creationId xmlns:a16="http://schemas.microsoft.com/office/drawing/2014/main" id="{2D4EF73C-326A-CC4C-84D7-6758AF969565}"/>
                    </a:ext>
                  </a:extLst>
                </p:cNvPr>
                <p:cNvSpPr/>
                <p:nvPr/>
              </p:nvSpPr>
              <p:spPr>
                <a:xfrm>
                  <a:off x="3544" y="3074"/>
                  <a:ext cx="52" cy="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" h="2181" extrusionOk="0">
                      <a:moveTo>
                        <a:pt x="917" y="2127"/>
                      </a:moveTo>
                      <a:lnTo>
                        <a:pt x="0" y="131"/>
                      </a:lnTo>
                      <a:lnTo>
                        <a:pt x="32" y="0"/>
                      </a:lnTo>
                      <a:lnTo>
                        <a:pt x="69" y="14"/>
                      </a:lnTo>
                      <a:lnTo>
                        <a:pt x="106" y="29"/>
                      </a:lnTo>
                      <a:lnTo>
                        <a:pt x="142" y="44"/>
                      </a:lnTo>
                      <a:lnTo>
                        <a:pt x="179" y="60"/>
                      </a:lnTo>
                      <a:lnTo>
                        <a:pt x="216" y="78"/>
                      </a:lnTo>
                      <a:lnTo>
                        <a:pt x="252" y="96"/>
                      </a:lnTo>
                      <a:lnTo>
                        <a:pt x="287" y="116"/>
                      </a:lnTo>
                      <a:lnTo>
                        <a:pt x="323" y="136"/>
                      </a:lnTo>
                      <a:lnTo>
                        <a:pt x="358" y="159"/>
                      </a:lnTo>
                      <a:lnTo>
                        <a:pt x="392" y="181"/>
                      </a:lnTo>
                      <a:lnTo>
                        <a:pt x="427" y="204"/>
                      </a:lnTo>
                      <a:lnTo>
                        <a:pt x="461" y="228"/>
                      </a:lnTo>
                      <a:lnTo>
                        <a:pt x="494" y="252"/>
                      </a:lnTo>
                      <a:lnTo>
                        <a:pt x="527" y="279"/>
                      </a:lnTo>
                      <a:lnTo>
                        <a:pt x="560" y="305"/>
                      </a:lnTo>
                      <a:lnTo>
                        <a:pt x="591" y="332"/>
                      </a:lnTo>
                      <a:lnTo>
                        <a:pt x="623" y="361"/>
                      </a:lnTo>
                      <a:lnTo>
                        <a:pt x="653" y="389"/>
                      </a:lnTo>
                      <a:lnTo>
                        <a:pt x="683" y="419"/>
                      </a:lnTo>
                      <a:lnTo>
                        <a:pt x="713" y="449"/>
                      </a:lnTo>
                      <a:lnTo>
                        <a:pt x="741" y="481"/>
                      </a:lnTo>
                      <a:lnTo>
                        <a:pt x="769" y="513"/>
                      </a:lnTo>
                      <a:lnTo>
                        <a:pt x="795" y="545"/>
                      </a:lnTo>
                      <a:lnTo>
                        <a:pt x="822" y="578"/>
                      </a:lnTo>
                      <a:lnTo>
                        <a:pt x="846" y="612"/>
                      </a:lnTo>
                      <a:lnTo>
                        <a:pt x="871" y="647"/>
                      </a:lnTo>
                      <a:lnTo>
                        <a:pt x="894" y="681"/>
                      </a:lnTo>
                      <a:lnTo>
                        <a:pt x="917" y="717"/>
                      </a:lnTo>
                      <a:lnTo>
                        <a:pt x="938" y="754"/>
                      </a:lnTo>
                      <a:lnTo>
                        <a:pt x="958" y="791"/>
                      </a:lnTo>
                      <a:lnTo>
                        <a:pt x="978" y="828"/>
                      </a:lnTo>
                      <a:lnTo>
                        <a:pt x="996" y="866"/>
                      </a:lnTo>
                      <a:lnTo>
                        <a:pt x="1026" y="938"/>
                      </a:lnTo>
                      <a:lnTo>
                        <a:pt x="1052" y="1015"/>
                      </a:lnTo>
                      <a:lnTo>
                        <a:pt x="1075" y="1096"/>
                      </a:lnTo>
                      <a:lnTo>
                        <a:pt x="1094" y="1180"/>
                      </a:lnTo>
                      <a:lnTo>
                        <a:pt x="1109" y="1266"/>
                      </a:lnTo>
                      <a:lnTo>
                        <a:pt x="1121" y="1356"/>
                      </a:lnTo>
                      <a:lnTo>
                        <a:pt x="1129" y="1446"/>
                      </a:lnTo>
                      <a:lnTo>
                        <a:pt x="1133" y="1536"/>
                      </a:lnTo>
                      <a:lnTo>
                        <a:pt x="1133" y="1626"/>
                      </a:lnTo>
                      <a:lnTo>
                        <a:pt x="1130" y="1716"/>
                      </a:lnTo>
                      <a:lnTo>
                        <a:pt x="1122" y="1802"/>
                      </a:lnTo>
                      <a:lnTo>
                        <a:pt x="1110" y="1886"/>
                      </a:lnTo>
                      <a:lnTo>
                        <a:pt x="1095" y="1967"/>
                      </a:lnTo>
                      <a:lnTo>
                        <a:pt x="1076" y="2043"/>
                      </a:lnTo>
                      <a:lnTo>
                        <a:pt x="1052" y="2115"/>
                      </a:lnTo>
                      <a:lnTo>
                        <a:pt x="1025" y="2181"/>
                      </a:lnTo>
                      <a:lnTo>
                        <a:pt x="917" y="2127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401;p10">
                  <a:extLst>
                    <a:ext uri="{FF2B5EF4-FFF2-40B4-BE49-F238E27FC236}">
                      <a16:creationId xmlns:a16="http://schemas.microsoft.com/office/drawing/2014/main" id="{98BB0B65-69D0-9343-AC75-43E660A8639E}"/>
                    </a:ext>
                  </a:extLst>
                </p:cNvPr>
                <p:cNvSpPr/>
                <p:nvPr/>
              </p:nvSpPr>
              <p:spPr>
                <a:xfrm>
                  <a:off x="3544" y="3074"/>
                  <a:ext cx="51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2180" extrusionOk="0">
                      <a:moveTo>
                        <a:pt x="918" y="2126"/>
                      </a:moveTo>
                      <a:lnTo>
                        <a:pt x="0" y="130"/>
                      </a:lnTo>
                      <a:lnTo>
                        <a:pt x="33" y="0"/>
                      </a:lnTo>
                      <a:lnTo>
                        <a:pt x="70" y="13"/>
                      </a:lnTo>
                      <a:lnTo>
                        <a:pt x="107" y="28"/>
                      </a:lnTo>
                      <a:lnTo>
                        <a:pt x="143" y="43"/>
                      </a:lnTo>
                      <a:lnTo>
                        <a:pt x="180" y="60"/>
                      </a:lnTo>
                      <a:lnTo>
                        <a:pt x="217" y="78"/>
                      </a:lnTo>
                      <a:lnTo>
                        <a:pt x="252" y="96"/>
                      </a:lnTo>
                      <a:lnTo>
                        <a:pt x="288" y="116"/>
                      </a:lnTo>
                      <a:lnTo>
                        <a:pt x="324" y="136"/>
                      </a:lnTo>
                      <a:lnTo>
                        <a:pt x="359" y="158"/>
                      </a:lnTo>
                      <a:lnTo>
                        <a:pt x="393" y="180"/>
                      </a:lnTo>
                      <a:lnTo>
                        <a:pt x="428" y="203"/>
                      </a:lnTo>
                      <a:lnTo>
                        <a:pt x="462" y="227"/>
                      </a:lnTo>
                      <a:lnTo>
                        <a:pt x="495" y="252"/>
                      </a:lnTo>
                      <a:lnTo>
                        <a:pt x="528" y="278"/>
                      </a:lnTo>
                      <a:lnTo>
                        <a:pt x="561" y="304"/>
                      </a:lnTo>
                      <a:lnTo>
                        <a:pt x="592" y="332"/>
                      </a:lnTo>
                      <a:lnTo>
                        <a:pt x="624" y="360"/>
                      </a:lnTo>
                      <a:lnTo>
                        <a:pt x="654" y="389"/>
                      </a:lnTo>
                      <a:lnTo>
                        <a:pt x="684" y="418"/>
                      </a:lnTo>
                      <a:lnTo>
                        <a:pt x="714" y="449"/>
                      </a:lnTo>
                      <a:lnTo>
                        <a:pt x="742" y="480"/>
                      </a:lnTo>
                      <a:lnTo>
                        <a:pt x="770" y="512"/>
                      </a:lnTo>
                      <a:lnTo>
                        <a:pt x="796" y="545"/>
                      </a:lnTo>
                      <a:lnTo>
                        <a:pt x="823" y="577"/>
                      </a:lnTo>
                      <a:lnTo>
                        <a:pt x="847" y="611"/>
                      </a:lnTo>
                      <a:lnTo>
                        <a:pt x="872" y="646"/>
                      </a:lnTo>
                      <a:lnTo>
                        <a:pt x="895" y="681"/>
                      </a:lnTo>
                      <a:lnTo>
                        <a:pt x="918" y="717"/>
                      </a:lnTo>
                      <a:lnTo>
                        <a:pt x="939" y="754"/>
                      </a:lnTo>
                      <a:lnTo>
                        <a:pt x="959" y="790"/>
                      </a:lnTo>
                      <a:lnTo>
                        <a:pt x="979" y="827"/>
                      </a:lnTo>
                      <a:lnTo>
                        <a:pt x="997" y="865"/>
                      </a:lnTo>
                      <a:lnTo>
                        <a:pt x="1027" y="937"/>
                      </a:lnTo>
                      <a:lnTo>
                        <a:pt x="1053" y="1014"/>
                      </a:lnTo>
                      <a:lnTo>
                        <a:pt x="1076" y="1095"/>
                      </a:lnTo>
                      <a:lnTo>
                        <a:pt x="1095" y="1179"/>
                      </a:lnTo>
                      <a:lnTo>
                        <a:pt x="1110" y="1266"/>
                      </a:lnTo>
                      <a:lnTo>
                        <a:pt x="1122" y="1355"/>
                      </a:lnTo>
                      <a:lnTo>
                        <a:pt x="1130" y="1445"/>
                      </a:lnTo>
                      <a:lnTo>
                        <a:pt x="1134" y="1536"/>
                      </a:lnTo>
                      <a:lnTo>
                        <a:pt x="1134" y="1625"/>
                      </a:lnTo>
                      <a:lnTo>
                        <a:pt x="1131" y="1715"/>
                      </a:lnTo>
                      <a:lnTo>
                        <a:pt x="1123" y="1801"/>
                      </a:lnTo>
                      <a:lnTo>
                        <a:pt x="1111" y="1886"/>
                      </a:lnTo>
                      <a:lnTo>
                        <a:pt x="1096" y="1966"/>
                      </a:lnTo>
                      <a:lnTo>
                        <a:pt x="1077" y="2043"/>
                      </a:lnTo>
                      <a:lnTo>
                        <a:pt x="1053" y="2115"/>
                      </a:lnTo>
                      <a:lnTo>
                        <a:pt x="1026" y="2180"/>
                      </a:lnTo>
                      <a:lnTo>
                        <a:pt x="918" y="212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402;p10">
                  <a:extLst>
                    <a:ext uri="{FF2B5EF4-FFF2-40B4-BE49-F238E27FC236}">
                      <a16:creationId xmlns:a16="http://schemas.microsoft.com/office/drawing/2014/main" id="{7D144511-0406-3E49-AFC7-B282C9C593D4}"/>
                    </a:ext>
                  </a:extLst>
                </p:cNvPr>
                <p:cNvSpPr/>
                <p:nvPr/>
              </p:nvSpPr>
              <p:spPr>
                <a:xfrm>
                  <a:off x="3426" y="3144"/>
                  <a:ext cx="164" cy="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2" h="4112" extrusionOk="0">
                      <a:moveTo>
                        <a:pt x="1404" y="4112"/>
                      </a:moveTo>
                      <a:lnTo>
                        <a:pt x="3622" y="3023"/>
                      </a:lnTo>
                      <a:lnTo>
                        <a:pt x="2218" y="0"/>
                      </a:lnTo>
                      <a:lnTo>
                        <a:pt x="0" y="989"/>
                      </a:lnTo>
                      <a:lnTo>
                        <a:pt x="1404" y="4112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403;p10">
                  <a:extLst>
                    <a:ext uri="{FF2B5EF4-FFF2-40B4-BE49-F238E27FC236}">
                      <a16:creationId xmlns:a16="http://schemas.microsoft.com/office/drawing/2014/main" id="{E83E9424-84B0-F14F-994D-4962E41083B5}"/>
                    </a:ext>
                  </a:extLst>
                </p:cNvPr>
                <p:cNvSpPr/>
                <p:nvPr/>
              </p:nvSpPr>
              <p:spPr>
                <a:xfrm>
                  <a:off x="3426" y="3141"/>
                  <a:ext cx="164" cy="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2" h="4113" extrusionOk="0">
                      <a:moveTo>
                        <a:pt x="1404" y="4113"/>
                      </a:moveTo>
                      <a:lnTo>
                        <a:pt x="3622" y="3024"/>
                      </a:lnTo>
                      <a:lnTo>
                        <a:pt x="2218" y="0"/>
                      </a:lnTo>
                      <a:lnTo>
                        <a:pt x="0" y="989"/>
                      </a:lnTo>
                      <a:lnTo>
                        <a:pt x="1404" y="4113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404;p10">
                  <a:extLst>
                    <a:ext uri="{FF2B5EF4-FFF2-40B4-BE49-F238E27FC236}">
                      <a16:creationId xmlns:a16="http://schemas.microsoft.com/office/drawing/2014/main" id="{0591678A-437F-0240-937D-F5F6228AE825}"/>
                    </a:ext>
                  </a:extLst>
                </p:cNvPr>
                <p:cNvSpPr/>
                <p:nvPr/>
              </p:nvSpPr>
              <p:spPr>
                <a:xfrm>
                  <a:off x="3432" y="3146"/>
                  <a:ext cx="157" cy="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913" extrusionOk="0">
                      <a:moveTo>
                        <a:pt x="1335" y="3913"/>
                      </a:moveTo>
                      <a:lnTo>
                        <a:pt x="3446" y="2878"/>
                      </a:lnTo>
                      <a:lnTo>
                        <a:pt x="2111" y="0"/>
                      </a:lnTo>
                      <a:lnTo>
                        <a:pt x="0" y="942"/>
                      </a:lnTo>
                      <a:lnTo>
                        <a:pt x="1335" y="3913"/>
                      </a:lnTo>
                      <a:close/>
                    </a:path>
                  </a:pathLst>
                </a:custGeom>
                <a:solidFill>
                  <a:srgbClr val="1A781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405;p10">
                  <a:extLst>
                    <a:ext uri="{FF2B5EF4-FFF2-40B4-BE49-F238E27FC236}">
                      <a16:creationId xmlns:a16="http://schemas.microsoft.com/office/drawing/2014/main" id="{301200F4-C241-B549-80CA-1EE2D2E0F3EE}"/>
                    </a:ext>
                  </a:extLst>
                </p:cNvPr>
                <p:cNvSpPr/>
                <p:nvPr/>
              </p:nvSpPr>
              <p:spPr>
                <a:xfrm>
                  <a:off x="3439" y="3109"/>
                  <a:ext cx="19" cy="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" h="343" extrusionOk="0">
                      <a:moveTo>
                        <a:pt x="431" y="186"/>
                      </a:moveTo>
                      <a:lnTo>
                        <a:pt x="79" y="343"/>
                      </a:lnTo>
                      <a:lnTo>
                        <a:pt x="0" y="157"/>
                      </a:lnTo>
                      <a:lnTo>
                        <a:pt x="352" y="0"/>
                      </a:lnTo>
                      <a:lnTo>
                        <a:pt x="431" y="1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406;p10">
                  <a:extLst>
                    <a:ext uri="{FF2B5EF4-FFF2-40B4-BE49-F238E27FC236}">
                      <a16:creationId xmlns:a16="http://schemas.microsoft.com/office/drawing/2014/main" id="{077F000A-C65C-6540-A1D6-3773D92E2ACF}"/>
                    </a:ext>
                  </a:extLst>
                </p:cNvPr>
                <p:cNvSpPr/>
                <p:nvPr/>
              </p:nvSpPr>
              <p:spPr>
                <a:xfrm>
                  <a:off x="3442" y="3112"/>
                  <a:ext cx="16" cy="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" h="257" extrusionOk="0">
                      <a:moveTo>
                        <a:pt x="347" y="126"/>
                      </a:moveTo>
                      <a:lnTo>
                        <a:pt x="53" y="257"/>
                      </a:lnTo>
                      <a:lnTo>
                        <a:pt x="0" y="132"/>
                      </a:lnTo>
                      <a:lnTo>
                        <a:pt x="294" y="0"/>
                      </a:lnTo>
                      <a:lnTo>
                        <a:pt x="347" y="126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407;p10">
                  <a:extLst>
                    <a:ext uri="{FF2B5EF4-FFF2-40B4-BE49-F238E27FC236}">
                      <a16:creationId xmlns:a16="http://schemas.microsoft.com/office/drawing/2014/main" id="{BEBC258E-EB5C-394A-AAE1-8E697F12F505}"/>
                    </a:ext>
                  </a:extLst>
                </p:cNvPr>
                <p:cNvSpPr/>
                <p:nvPr/>
              </p:nvSpPr>
              <p:spPr>
                <a:xfrm>
                  <a:off x="3447" y="3110"/>
                  <a:ext cx="10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34" extrusionOk="0">
                      <a:moveTo>
                        <a:pt x="5" y="73"/>
                      </a:moveTo>
                      <a:lnTo>
                        <a:pt x="167" y="0"/>
                      </a:lnTo>
                      <a:lnTo>
                        <a:pt x="171" y="0"/>
                      </a:lnTo>
                      <a:lnTo>
                        <a:pt x="175" y="2"/>
                      </a:lnTo>
                      <a:lnTo>
                        <a:pt x="180" y="6"/>
                      </a:lnTo>
                      <a:lnTo>
                        <a:pt x="183" y="13"/>
                      </a:lnTo>
                      <a:lnTo>
                        <a:pt x="236" y="141"/>
                      </a:lnTo>
                      <a:lnTo>
                        <a:pt x="238" y="147"/>
                      </a:lnTo>
                      <a:lnTo>
                        <a:pt x="238" y="154"/>
                      </a:lnTo>
                      <a:lnTo>
                        <a:pt x="237" y="159"/>
                      </a:lnTo>
                      <a:lnTo>
                        <a:pt x="234" y="162"/>
                      </a:lnTo>
                      <a:lnTo>
                        <a:pt x="73" y="234"/>
                      </a:lnTo>
                      <a:lnTo>
                        <a:pt x="69" y="234"/>
                      </a:lnTo>
                      <a:lnTo>
                        <a:pt x="64" y="232"/>
                      </a:lnTo>
                      <a:lnTo>
                        <a:pt x="60" y="228"/>
                      </a:lnTo>
                      <a:lnTo>
                        <a:pt x="56" y="221"/>
                      </a:lnTo>
                      <a:lnTo>
                        <a:pt x="2" y="94"/>
                      </a:lnTo>
                      <a:lnTo>
                        <a:pt x="0" y="86"/>
                      </a:lnTo>
                      <a:lnTo>
                        <a:pt x="0" y="80"/>
                      </a:lnTo>
                      <a:lnTo>
                        <a:pt x="1" y="76"/>
                      </a:lnTo>
                      <a:lnTo>
                        <a:pt x="5" y="73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408;p10">
                  <a:extLst>
                    <a:ext uri="{FF2B5EF4-FFF2-40B4-BE49-F238E27FC236}">
                      <a16:creationId xmlns:a16="http://schemas.microsoft.com/office/drawing/2014/main" id="{7AA760D1-8875-D240-A177-42351C9CF060}"/>
                    </a:ext>
                  </a:extLst>
                </p:cNvPr>
                <p:cNvSpPr/>
                <p:nvPr/>
              </p:nvSpPr>
              <p:spPr>
                <a:xfrm>
                  <a:off x="3447" y="3111"/>
                  <a:ext cx="10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9" extrusionOk="0">
                      <a:moveTo>
                        <a:pt x="4" y="62"/>
                      </a:moveTo>
                      <a:lnTo>
                        <a:pt x="142" y="0"/>
                      </a:lnTo>
                      <a:lnTo>
                        <a:pt x="146" y="0"/>
                      </a:lnTo>
                      <a:lnTo>
                        <a:pt x="150" y="2"/>
                      </a:lnTo>
                      <a:lnTo>
                        <a:pt x="153" y="5"/>
                      </a:lnTo>
                      <a:lnTo>
                        <a:pt x="156" y="10"/>
                      </a:lnTo>
                      <a:lnTo>
                        <a:pt x="202" y="120"/>
                      </a:lnTo>
                      <a:lnTo>
                        <a:pt x="204" y="125"/>
                      </a:lnTo>
                      <a:lnTo>
                        <a:pt x="204" y="130"/>
                      </a:lnTo>
                      <a:lnTo>
                        <a:pt x="202" y="135"/>
                      </a:lnTo>
                      <a:lnTo>
                        <a:pt x="200" y="138"/>
                      </a:lnTo>
                      <a:lnTo>
                        <a:pt x="62" y="199"/>
                      </a:lnTo>
                      <a:lnTo>
                        <a:pt x="58" y="199"/>
                      </a:lnTo>
                      <a:lnTo>
                        <a:pt x="54" y="198"/>
                      </a:lnTo>
                      <a:lnTo>
                        <a:pt x="51" y="194"/>
                      </a:lnTo>
                      <a:lnTo>
                        <a:pt x="48" y="188"/>
                      </a:lnTo>
                      <a:lnTo>
                        <a:pt x="2" y="80"/>
                      </a:lnTo>
                      <a:lnTo>
                        <a:pt x="0" y="74"/>
                      </a:lnTo>
                      <a:lnTo>
                        <a:pt x="0" y="68"/>
                      </a:lnTo>
                      <a:lnTo>
                        <a:pt x="2" y="64"/>
                      </a:lnTo>
                      <a:lnTo>
                        <a:pt x="4" y="62"/>
                      </a:lnTo>
                      <a:close/>
                    </a:path>
                  </a:pathLst>
                </a:custGeom>
                <a:solidFill>
                  <a:srgbClr val="91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409;p10">
                  <a:extLst>
                    <a:ext uri="{FF2B5EF4-FFF2-40B4-BE49-F238E27FC236}">
                      <a16:creationId xmlns:a16="http://schemas.microsoft.com/office/drawing/2014/main" id="{921ED9A5-072A-B249-A602-DCE12F388187}"/>
                    </a:ext>
                  </a:extLst>
                </p:cNvPr>
                <p:cNvSpPr/>
                <p:nvPr/>
              </p:nvSpPr>
              <p:spPr>
                <a:xfrm>
                  <a:off x="3450" y="3113"/>
                  <a:ext cx="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" h="154" extrusionOk="0">
                      <a:moveTo>
                        <a:pt x="88" y="6"/>
                      </a:moveTo>
                      <a:lnTo>
                        <a:pt x="116" y="77"/>
                      </a:lnTo>
                      <a:lnTo>
                        <a:pt x="118" y="85"/>
                      </a:lnTo>
                      <a:lnTo>
                        <a:pt x="118" y="95"/>
                      </a:lnTo>
                      <a:lnTo>
                        <a:pt x="116" y="103"/>
                      </a:lnTo>
                      <a:lnTo>
                        <a:pt x="112" y="108"/>
                      </a:lnTo>
                      <a:lnTo>
                        <a:pt x="14" y="152"/>
                      </a:lnTo>
                      <a:lnTo>
                        <a:pt x="6" y="154"/>
                      </a:lnTo>
                      <a:lnTo>
                        <a:pt x="2" y="150"/>
                      </a:lnTo>
                      <a:lnTo>
                        <a:pt x="0" y="140"/>
                      </a:lnTo>
                      <a:lnTo>
                        <a:pt x="1" y="127"/>
                      </a:lnTo>
                      <a:lnTo>
                        <a:pt x="4" y="112"/>
                      </a:lnTo>
                      <a:lnTo>
                        <a:pt x="9" y="95"/>
                      </a:lnTo>
                      <a:lnTo>
                        <a:pt x="14" y="77"/>
                      </a:lnTo>
                      <a:lnTo>
                        <a:pt x="21" y="61"/>
                      </a:lnTo>
                      <a:lnTo>
                        <a:pt x="29" y="46"/>
                      </a:lnTo>
                      <a:lnTo>
                        <a:pt x="38" y="33"/>
                      </a:lnTo>
                      <a:lnTo>
                        <a:pt x="48" y="21"/>
                      </a:lnTo>
                      <a:lnTo>
                        <a:pt x="58" y="12"/>
                      </a:lnTo>
                      <a:lnTo>
                        <a:pt x="67" y="4"/>
                      </a:lnTo>
                      <a:lnTo>
                        <a:pt x="76" y="0"/>
                      </a:lnTo>
                      <a:lnTo>
                        <a:pt x="83" y="1"/>
                      </a:lnTo>
                      <a:lnTo>
                        <a:pt x="88" y="6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410;p10">
                  <a:extLst>
                    <a:ext uri="{FF2B5EF4-FFF2-40B4-BE49-F238E27FC236}">
                      <a16:creationId xmlns:a16="http://schemas.microsoft.com/office/drawing/2014/main" id="{8167E78B-CD4B-6840-878A-D9DA3BCD4D83}"/>
                    </a:ext>
                  </a:extLst>
                </p:cNvPr>
                <p:cNvSpPr/>
                <p:nvPr/>
              </p:nvSpPr>
              <p:spPr>
                <a:xfrm>
                  <a:off x="3463" y="3099"/>
                  <a:ext cx="13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280" extrusionOk="0">
                      <a:moveTo>
                        <a:pt x="287" y="186"/>
                      </a:moveTo>
                      <a:lnTo>
                        <a:pt x="78" y="280"/>
                      </a:lnTo>
                      <a:lnTo>
                        <a:pt x="0" y="93"/>
                      </a:lnTo>
                      <a:lnTo>
                        <a:pt x="210" y="0"/>
                      </a:lnTo>
                      <a:lnTo>
                        <a:pt x="287" y="18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411;p10">
                  <a:extLst>
                    <a:ext uri="{FF2B5EF4-FFF2-40B4-BE49-F238E27FC236}">
                      <a16:creationId xmlns:a16="http://schemas.microsoft.com/office/drawing/2014/main" id="{01B3FB20-C841-B547-8382-643AD91BDFFB}"/>
                    </a:ext>
                  </a:extLst>
                </p:cNvPr>
                <p:cNvSpPr/>
                <p:nvPr/>
              </p:nvSpPr>
              <p:spPr>
                <a:xfrm>
                  <a:off x="3465" y="3102"/>
                  <a:ext cx="11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203" extrusionOk="0">
                      <a:moveTo>
                        <a:pt x="227" y="125"/>
                      </a:moveTo>
                      <a:lnTo>
                        <a:pt x="53" y="203"/>
                      </a:lnTo>
                      <a:lnTo>
                        <a:pt x="0" y="78"/>
                      </a:lnTo>
                      <a:lnTo>
                        <a:pt x="175" y="0"/>
                      </a:lnTo>
                      <a:lnTo>
                        <a:pt x="227" y="125"/>
                      </a:lnTo>
                      <a:close/>
                    </a:path>
                  </a:pathLst>
                </a:custGeom>
                <a:solidFill>
                  <a:srgbClr val="BAC2C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412;p10">
                  <a:extLst>
                    <a:ext uri="{FF2B5EF4-FFF2-40B4-BE49-F238E27FC236}">
                      <a16:creationId xmlns:a16="http://schemas.microsoft.com/office/drawing/2014/main" id="{905F3604-7B6C-7941-9DCF-ECCCA3C50D6C}"/>
                    </a:ext>
                  </a:extLst>
                </p:cNvPr>
                <p:cNvSpPr/>
                <p:nvPr/>
              </p:nvSpPr>
              <p:spPr>
                <a:xfrm>
                  <a:off x="3465" y="3100"/>
                  <a:ext cx="10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34" extrusionOk="0">
                      <a:moveTo>
                        <a:pt x="4" y="72"/>
                      </a:moveTo>
                      <a:lnTo>
                        <a:pt x="167" y="0"/>
                      </a:lnTo>
                      <a:lnTo>
                        <a:pt x="171" y="0"/>
                      </a:lnTo>
                      <a:lnTo>
                        <a:pt x="175" y="2"/>
                      </a:lnTo>
                      <a:lnTo>
                        <a:pt x="180" y="6"/>
                      </a:lnTo>
                      <a:lnTo>
                        <a:pt x="183" y="12"/>
                      </a:lnTo>
                      <a:lnTo>
                        <a:pt x="236" y="141"/>
                      </a:lnTo>
                      <a:lnTo>
                        <a:pt x="238" y="147"/>
                      </a:lnTo>
                      <a:lnTo>
                        <a:pt x="238" y="154"/>
                      </a:lnTo>
                      <a:lnTo>
                        <a:pt x="237" y="159"/>
                      </a:lnTo>
                      <a:lnTo>
                        <a:pt x="234" y="162"/>
                      </a:lnTo>
                      <a:lnTo>
                        <a:pt x="73" y="234"/>
                      </a:lnTo>
                      <a:lnTo>
                        <a:pt x="69" y="234"/>
                      </a:lnTo>
                      <a:lnTo>
                        <a:pt x="63" y="232"/>
                      </a:lnTo>
                      <a:lnTo>
                        <a:pt x="59" y="227"/>
                      </a:lnTo>
                      <a:lnTo>
                        <a:pt x="55" y="221"/>
                      </a:lnTo>
                      <a:lnTo>
                        <a:pt x="2" y="94"/>
                      </a:lnTo>
                      <a:lnTo>
                        <a:pt x="0" y="86"/>
                      </a:lnTo>
                      <a:lnTo>
                        <a:pt x="0" y="80"/>
                      </a:lnTo>
                      <a:lnTo>
                        <a:pt x="1" y="76"/>
                      </a:lnTo>
                      <a:lnTo>
                        <a:pt x="4" y="72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413;p10">
                  <a:extLst>
                    <a:ext uri="{FF2B5EF4-FFF2-40B4-BE49-F238E27FC236}">
                      <a16:creationId xmlns:a16="http://schemas.microsoft.com/office/drawing/2014/main" id="{27C39021-0461-9B42-B85D-2E9ADA6CDFEC}"/>
                    </a:ext>
                  </a:extLst>
                </p:cNvPr>
                <p:cNvSpPr/>
                <p:nvPr/>
              </p:nvSpPr>
              <p:spPr>
                <a:xfrm>
                  <a:off x="3465" y="3101"/>
                  <a:ext cx="10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99" extrusionOk="0">
                      <a:moveTo>
                        <a:pt x="4" y="62"/>
                      </a:moveTo>
                      <a:lnTo>
                        <a:pt x="141" y="0"/>
                      </a:lnTo>
                      <a:lnTo>
                        <a:pt x="145" y="0"/>
                      </a:lnTo>
                      <a:lnTo>
                        <a:pt x="150" y="2"/>
                      </a:lnTo>
                      <a:lnTo>
                        <a:pt x="153" y="5"/>
                      </a:lnTo>
                      <a:lnTo>
                        <a:pt x="156" y="10"/>
                      </a:lnTo>
                      <a:lnTo>
                        <a:pt x="202" y="120"/>
                      </a:lnTo>
                      <a:lnTo>
                        <a:pt x="204" y="125"/>
                      </a:lnTo>
                      <a:lnTo>
                        <a:pt x="204" y="130"/>
                      </a:lnTo>
                      <a:lnTo>
                        <a:pt x="202" y="135"/>
                      </a:lnTo>
                      <a:lnTo>
                        <a:pt x="200" y="138"/>
                      </a:lnTo>
                      <a:lnTo>
                        <a:pt x="62" y="199"/>
                      </a:lnTo>
                      <a:lnTo>
                        <a:pt x="58" y="199"/>
                      </a:lnTo>
                      <a:lnTo>
                        <a:pt x="54" y="198"/>
                      </a:lnTo>
                      <a:lnTo>
                        <a:pt x="51" y="194"/>
                      </a:lnTo>
                      <a:lnTo>
                        <a:pt x="48" y="188"/>
                      </a:lnTo>
                      <a:lnTo>
                        <a:pt x="2" y="80"/>
                      </a:lnTo>
                      <a:lnTo>
                        <a:pt x="0" y="73"/>
                      </a:lnTo>
                      <a:lnTo>
                        <a:pt x="0" y="68"/>
                      </a:lnTo>
                      <a:lnTo>
                        <a:pt x="2" y="64"/>
                      </a:lnTo>
                      <a:lnTo>
                        <a:pt x="4" y="62"/>
                      </a:lnTo>
                      <a:close/>
                    </a:path>
                  </a:pathLst>
                </a:custGeom>
                <a:solidFill>
                  <a:srgbClr val="91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414;p10">
                  <a:extLst>
                    <a:ext uri="{FF2B5EF4-FFF2-40B4-BE49-F238E27FC236}">
                      <a16:creationId xmlns:a16="http://schemas.microsoft.com/office/drawing/2014/main" id="{F27DC52E-9371-214A-AA41-FD17F30720D9}"/>
                    </a:ext>
                  </a:extLst>
                </p:cNvPr>
                <p:cNvSpPr/>
                <p:nvPr/>
              </p:nvSpPr>
              <p:spPr>
                <a:xfrm>
                  <a:off x="3468" y="3103"/>
                  <a:ext cx="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154" extrusionOk="0">
                      <a:moveTo>
                        <a:pt x="88" y="6"/>
                      </a:moveTo>
                      <a:lnTo>
                        <a:pt x="116" y="78"/>
                      </a:lnTo>
                      <a:lnTo>
                        <a:pt x="118" y="86"/>
                      </a:lnTo>
                      <a:lnTo>
                        <a:pt x="119" y="95"/>
                      </a:lnTo>
                      <a:lnTo>
                        <a:pt x="117" y="103"/>
                      </a:lnTo>
                      <a:lnTo>
                        <a:pt x="112" y="109"/>
                      </a:lnTo>
                      <a:lnTo>
                        <a:pt x="14" y="152"/>
                      </a:lnTo>
                      <a:lnTo>
                        <a:pt x="6" y="154"/>
                      </a:lnTo>
                      <a:lnTo>
                        <a:pt x="2" y="150"/>
                      </a:lnTo>
                      <a:lnTo>
                        <a:pt x="0" y="140"/>
                      </a:lnTo>
                      <a:lnTo>
                        <a:pt x="1" y="128"/>
                      </a:lnTo>
                      <a:lnTo>
                        <a:pt x="4" y="112"/>
                      </a:lnTo>
                      <a:lnTo>
                        <a:pt x="9" y="95"/>
                      </a:lnTo>
                      <a:lnTo>
                        <a:pt x="14" y="78"/>
                      </a:lnTo>
                      <a:lnTo>
                        <a:pt x="21" y="61"/>
                      </a:lnTo>
                      <a:lnTo>
                        <a:pt x="29" y="46"/>
                      </a:lnTo>
                      <a:lnTo>
                        <a:pt x="38" y="33"/>
                      </a:lnTo>
                      <a:lnTo>
                        <a:pt x="48" y="21"/>
                      </a:lnTo>
                      <a:lnTo>
                        <a:pt x="58" y="12"/>
                      </a:lnTo>
                      <a:lnTo>
                        <a:pt x="67" y="4"/>
                      </a:lnTo>
                      <a:lnTo>
                        <a:pt x="76" y="0"/>
                      </a:lnTo>
                      <a:lnTo>
                        <a:pt x="82" y="1"/>
                      </a:lnTo>
                      <a:lnTo>
                        <a:pt x="88" y="6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415;p10">
                  <a:extLst>
                    <a:ext uri="{FF2B5EF4-FFF2-40B4-BE49-F238E27FC236}">
                      <a16:creationId xmlns:a16="http://schemas.microsoft.com/office/drawing/2014/main" id="{8838CC21-8471-D340-B15E-791F0F06BDFE}"/>
                    </a:ext>
                  </a:extLst>
                </p:cNvPr>
                <p:cNvSpPr/>
                <p:nvPr/>
              </p:nvSpPr>
              <p:spPr>
                <a:xfrm>
                  <a:off x="3488" y="3092"/>
                  <a:ext cx="4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4" extrusionOk="0">
                      <a:moveTo>
                        <a:pt x="50" y="104"/>
                      </a:moveTo>
                      <a:lnTo>
                        <a:pt x="40" y="103"/>
                      </a:lnTo>
                      <a:lnTo>
                        <a:pt x="31" y="99"/>
                      </a:lnTo>
                      <a:lnTo>
                        <a:pt x="23" y="95"/>
                      </a:lnTo>
                      <a:lnTo>
                        <a:pt x="15" y="89"/>
                      </a:lnTo>
                      <a:lnTo>
                        <a:pt x="8" y="80"/>
                      </a:lnTo>
                      <a:lnTo>
                        <a:pt x="4" y="72"/>
                      </a:lnTo>
                      <a:lnTo>
                        <a:pt x="1" y="62"/>
                      </a:lnTo>
                      <a:lnTo>
                        <a:pt x="0" y="52"/>
                      </a:lnTo>
                      <a:lnTo>
                        <a:pt x="1" y="41"/>
                      </a:lnTo>
                      <a:lnTo>
                        <a:pt x="4" y="32"/>
                      </a:lnTo>
                      <a:lnTo>
                        <a:pt x="8" y="23"/>
                      </a:lnTo>
                      <a:lnTo>
                        <a:pt x="15" y="15"/>
                      </a:lnTo>
                      <a:lnTo>
                        <a:pt x="23" y="9"/>
                      </a:lnTo>
                      <a:lnTo>
                        <a:pt x="31" y="5"/>
                      </a:lnTo>
                      <a:lnTo>
                        <a:pt x="40" y="1"/>
                      </a:lnTo>
                      <a:lnTo>
                        <a:pt x="50" y="0"/>
                      </a:lnTo>
                      <a:lnTo>
                        <a:pt x="60" y="1"/>
                      </a:lnTo>
                      <a:lnTo>
                        <a:pt x="70" y="5"/>
                      </a:lnTo>
                      <a:lnTo>
                        <a:pt x="78" y="9"/>
                      </a:lnTo>
                      <a:lnTo>
                        <a:pt x="86" y="15"/>
                      </a:lnTo>
                      <a:lnTo>
                        <a:pt x="92" y="23"/>
                      </a:lnTo>
                      <a:lnTo>
                        <a:pt x="96" y="32"/>
                      </a:lnTo>
                      <a:lnTo>
                        <a:pt x="99" y="41"/>
                      </a:lnTo>
                      <a:lnTo>
                        <a:pt x="100" y="52"/>
                      </a:lnTo>
                      <a:lnTo>
                        <a:pt x="99" y="62"/>
                      </a:lnTo>
                      <a:lnTo>
                        <a:pt x="96" y="72"/>
                      </a:lnTo>
                      <a:lnTo>
                        <a:pt x="92" y="80"/>
                      </a:lnTo>
                      <a:lnTo>
                        <a:pt x="86" y="89"/>
                      </a:lnTo>
                      <a:lnTo>
                        <a:pt x="78" y="95"/>
                      </a:lnTo>
                      <a:lnTo>
                        <a:pt x="70" y="99"/>
                      </a:lnTo>
                      <a:lnTo>
                        <a:pt x="60" y="103"/>
                      </a:lnTo>
                      <a:lnTo>
                        <a:pt x="50" y="104"/>
                      </a:lnTo>
                      <a:close/>
                    </a:path>
                  </a:pathLst>
                </a:custGeom>
                <a:solidFill>
                  <a:srgbClr val="61666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416;p10">
                  <a:extLst>
                    <a:ext uri="{FF2B5EF4-FFF2-40B4-BE49-F238E27FC236}">
                      <a16:creationId xmlns:a16="http://schemas.microsoft.com/office/drawing/2014/main" id="{23B7011F-8C52-6640-B3B3-F3349414772B}"/>
                    </a:ext>
                  </a:extLst>
                </p:cNvPr>
                <p:cNvSpPr/>
                <p:nvPr/>
              </p:nvSpPr>
              <p:spPr>
                <a:xfrm>
                  <a:off x="3419" y="3131"/>
                  <a:ext cx="5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3" extrusionOk="0">
                      <a:moveTo>
                        <a:pt x="50" y="103"/>
                      </a:moveTo>
                      <a:lnTo>
                        <a:pt x="39" y="102"/>
                      </a:lnTo>
                      <a:lnTo>
                        <a:pt x="30" y="99"/>
                      </a:lnTo>
                      <a:lnTo>
                        <a:pt x="22" y="95"/>
                      </a:lnTo>
                      <a:lnTo>
                        <a:pt x="14" y="88"/>
                      </a:lnTo>
                      <a:lnTo>
                        <a:pt x="8" y="80"/>
                      </a:lnTo>
                      <a:lnTo>
                        <a:pt x="4" y="71"/>
                      </a:lnTo>
                      <a:lnTo>
                        <a:pt x="1" y="62"/>
                      </a:lnTo>
                      <a:lnTo>
                        <a:pt x="0" y="51"/>
                      </a:lnTo>
                      <a:lnTo>
                        <a:pt x="1" y="41"/>
                      </a:lnTo>
                      <a:lnTo>
                        <a:pt x="4" y="31"/>
                      </a:lnTo>
                      <a:lnTo>
                        <a:pt x="8" y="23"/>
                      </a:lnTo>
                      <a:lnTo>
                        <a:pt x="14" y="15"/>
                      </a:lnTo>
                      <a:lnTo>
                        <a:pt x="22" y="8"/>
                      </a:lnTo>
                      <a:lnTo>
                        <a:pt x="30" y="4"/>
                      </a:lnTo>
                      <a:lnTo>
                        <a:pt x="39" y="1"/>
                      </a:lnTo>
                      <a:lnTo>
                        <a:pt x="50" y="0"/>
                      </a:lnTo>
                      <a:lnTo>
                        <a:pt x="60" y="1"/>
                      </a:lnTo>
                      <a:lnTo>
                        <a:pt x="69" y="4"/>
                      </a:lnTo>
                      <a:lnTo>
                        <a:pt x="77" y="8"/>
                      </a:lnTo>
                      <a:lnTo>
                        <a:pt x="85" y="15"/>
                      </a:lnTo>
                      <a:lnTo>
                        <a:pt x="91" y="23"/>
                      </a:lnTo>
                      <a:lnTo>
                        <a:pt x="96" y="31"/>
                      </a:lnTo>
                      <a:lnTo>
                        <a:pt x="99" y="41"/>
                      </a:lnTo>
                      <a:lnTo>
                        <a:pt x="100" y="51"/>
                      </a:lnTo>
                      <a:lnTo>
                        <a:pt x="99" y="62"/>
                      </a:lnTo>
                      <a:lnTo>
                        <a:pt x="96" y="71"/>
                      </a:lnTo>
                      <a:lnTo>
                        <a:pt x="91" y="80"/>
                      </a:lnTo>
                      <a:lnTo>
                        <a:pt x="85" y="88"/>
                      </a:lnTo>
                      <a:lnTo>
                        <a:pt x="77" y="95"/>
                      </a:lnTo>
                      <a:lnTo>
                        <a:pt x="69" y="99"/>
                      </a:lnTo>
                      <a:lnTo>
                        <a:pt x="60" y="102"/>
                      </a:lnTo>
                      <a:lnTo>
                        <a:pt x="50" y="103"/>
                      </a:lnTo>
                      <a:close/>
                    </a:path>
                  </a:pathLst>
                </a:custGeom>
                <a:solidFill>
                  <a:srgbClr val="61666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417;p10">
                  <a:extLst>
                    <a:ext uri="{FF2B5EF4-FFF2-40B4-BE49-F238E27FC236}">
                      <a16:creationId xmlns:a16="http://schemas.microsoft.com/office/drawing/2014/main" id="{8CA06D80-127D-8E43-AF98-D81465357D8A}"/>
                    </a:ext>
                  </a:extLst>
                </p:cNvPr>
                <p:cNvSpPr/>
                <p:nvPr/>
              </p:nvSpPr>
              <p:spPr>
                <a:xfrm>
                  <a:off x="3490" y="3094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7" extrusionOk="0">
                      <a:moveTo>
                        <a:pt x="28" y="57"/>
                      </a:moveTo>
                      <a:lnTo>
                        <a:pt x="16" y="55"/>
                      </a:lnTo>
                      <a:lnTo>
                        <a:pt x="8" y="49"/>
                      </a:lnTo>
                      <a:lnTo>
                        <a:pt x="2" y="40"/>
                      </a:lnTo>
                      <a:lnTo>
                        <a:pt x="0" y="28"/>
                      </a:lnTo>
                      <a:lnTo>
                        <a:pt x="2" y="17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8" y="0"/>
                      </a:lnTo>
                      <a:lnTo>
                        <a:pt x="39" y="2"/>
                      </a:lnTo>
                      <a:lnTo>
                        <a:pt x="47" y="8"/>
                      </a:lnTo>
                      <a:lnTo>
                        <a:pt x="53" y="17"/>
                      </a:lnTo>
                      <a:lnTo>
                        <a:pt x="55" y="28"/>
                      </a:lnTo>
                      <a:lnTo>
                        <a:pt x="53" y="40"/>
                      </a:lnTo>
                      <a:lnTo>
                        <a:pt x="47" y="49"/>
                      </a:lnTo>
                      <a:lnTo>
                        <a:pt x="39" y="55"/>
                      </a:lnTo>
                      <a:lnTo>
                        <a:pt x="28" y="57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418;p10">
                  <a:extLst>
                    <a:ext uri="{FF2B5EF4-FFF2-40B4-BE49-F238E27FC236}">
                      <a16:creationId xmlns:a16="http://schemas.microsoft.com/office/drawing/2014/main" id="{4ACA4C3C-3D3A-574D-9A44-EE7F3A581123}"/>
                    </a:ext>
                  </a:extLst>
                </p:cNvPr>
                <p:cNvSpPr/>
                <p:nvPr/>
              </p:nvSpPr>
              <p:spPr>
                <a:xfrm>
                  <a:off x="3421" y="3133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56" extrusionOk="0">
                      <a:moveTo>
                        <a:pt x="28" y="56"/>
                      </a:moveTo>
                      <a:lnTo>
                        <a:pt x="17" y="54"/>
                      </a:lnTo>
                      <a:lnTo>
                        <a:pt x="9" y="48"/>
                      </a:lnTo>
                      <a:lnTo>
                        <a:pt x="2" y="40"/>
                      </a:lnTo>
                      <a:lnTo>
                        <a:pt x="0" y="28"/>
                      </a:lnTo>
                      <a:lnTo>
                        <a:pt x="2" y="16"/>
                      </a:lnTo>
                      <a:lnTo>
                        <a:pt x="9" y="8"/>
                      </a:lnTo>
                      <a:lnTo>
                        <a:pt x="17" y="2"/>
                      </a:lnTo>
                      <a:lnTo>
                        <a:pt x="28" y="0"/>
                      </a:lnTo>
                      <a:lnTo>
                        <a:pt x="39" y="2"/>
                      </a:lnTo>
                      <a:lnTo>
                        <a:pt x="47" y="8"/>
                      </a:lnTo>
                      <a:lnTo>
                        <a:pt x="53" y="16"/>
                      </a:lnTo>
                      <a:lnTo>
                        <a:pt x="55" y="28"/>
                      </a:lnTo>
                      <a:lnTo>
                        <a:pt x="53" y="40"/>
                      </a:lnTo>
                      <a:lnTo>
                        <a:pt x="47" y="48"/>
                      </a:lnTo>
                      <a:lnTo>
                        <a:pt x="39" y="54"/>
                      </a:lnTo>
                      <a:lnTo>
                        <a:pt x="28" y="56"/>
                      </a:lnTo>
                      <a:close/>
                    </a:path>
                  </a:pathLst>
                </a:custGeom>
                <a:solidFill>
                  <a:srgbClr val="D1D9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419;p10">
                  <a:extLst>
                    <a:ext uri="{FF2B5EF4-FFF2-40B4-BE49-F238E27FC236}">
                      <a16:creationId xmlns:a16="http://schemas.microsoft.com/office/drawing/2014/main" id="{9D41FB99-6021-8C43-8844-09A99EE6E67C}"/>
                    </a:ext>
                  </a:extLst>
                </p:cNvPr>
                <p:cNvSpPr/>
                <p:nvPr/>
              </p:nvSpPr>
              <p:spPr>
                <a:xfrm>
                  <a:off x="3433" y="3076"/>
                  <a:ext cx="29" cy="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522" extrusionOk="0">
                      <a:moveTo>
                        <a:pt x="498" y="0"/>
                      </a:moveTo>
                      <a:lnTo>
                        <a:pt x="0" y="222"/>
                      </a:lnTo>
                      <a:lnTo>
                        <a:pt x="125" y="522"/>
                      </a:lnTo>
                      <a:lnTo>
                        <a:pt x="624" y="301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420;p10">
                  <a:extLst>
                    <a:ext uri="{FF2B5EF4-FFF2-40B4-BE49-F238E27FC236}">
                      <a16:creationId xmlns:a16="http://schemas.microsoft.com/office/drawing/2014/main" id="{8E9E4A99-B4E5-6643-8879-3B2F0DEE022E}"/>
                    </a:ext>
                  </a:extLst>
                </p:cNvPr>
                <p:cNvSpPr/>
                <p:nvPr/>
              </p:nvSpPr>
              <p:spPr>
                <a:xfrm>
                  <a:off x="3434" y="3077"/>
                  <a:ext cx="27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84" extrusionOk="0">
                      <a:moveTo>
                        <a:pt x="474" y="0"/>
                      </a:moveTo>
                      <a:lnTo>
                        <a:pt x="0" y="211"/>
                      </a:lnTo>
                      <a:lnTo>
                        <a:pt x="114" y="484"/>
                      </a:lnTo>
                      <a:lnTo>
                        <a:pt x="589" y="273"/>
                      </a:lnTo>
                      <a:lnTo>
                        <a:pt x="474" y="0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421;p10">
                  <a:extLst>
                    <a:ext uri="{FF2B5EF4-FFF2-40B4-BE49-F238E27FC236}">
                      <a16:creationId xmlns:a16="http://schemas.microsoft.com/office/drawing/2014/main" id="{0927B3B1-FD22-8D45-8C9A-51ED2C5DA875}"/>
                    </a:ext>
                  </a:extLst>
                </p:cNvPr>
                <p:cNvSpPr/>
                <p:nvPr/>
              </p:nvSpPr>
              <p:spPr>
                <a:xfrm>
                  <a:off x="3434" y="3078"/>
                  <a:ext cx="27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1" extrusionOk="0">
                      <a:moveTo>
                        <a:pt x="473" y="0"/>
                      </a:moveTo>
                      <a:lnTo>
                        <a:pt x="0" y="211"/>
                      </a:lnTo>
                      <a:lnTo>
                        <a:pt x="108" y="471"/>
                      </a:lnTo>
                      <a:lnTo>
                        <a:pt x="583" y="260"/>
                      </a:lnTo>
                      <a:lnTo>
                        <a:pt x="473" y="0"/>
                      </a:lnTo>
                      <a:close/>
                    </a:path>
                  </a:pathLst>
                </a:custGeom>
                <a:solidFill>
                  <a:srgbClr val="878F8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422;p10">
                  <a:extLst>
                    <a:ext uri="{FF2B5EF4-FFF2-40B4-BE49-F238E27FC236}">
                      <a16:creationId xmlns:a16="http://schemas.microsoft.com/office/drawing/2014/main" id="{9EDB4BCB-5C91-F948-95E3-178C05A46AF1}"/>
                    </a:ext>
                  </a:extLst>
                </p:cNvPr>
                <p:cNvSpPr/>
                <p:nvPr/>
              </p:nvSpPr>
              <p:spPr>
                <a:xfrm>
                  <a:off x="3447" y="3082"/>
                  <a:ext cx="10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234" extrusionOk="0">
                      <a:moveTo>
                        <a:pt x="159" y="223"/>
                      </a:moveTo>
                      <a:lnTo>
                        <a:pt x="137" y="231"/>
                      </a:lnTo>
                      <a:lnTo>
                        <a:pt x="115" y="234"/>
                      </a:lnTo>
                      <a:lnTo>
                        <a:pt x="93" y="232"/>
                      </a:lnTo>
                      <a:lnTo>
                        <a:pt x="73" y="225"/>
                      </a:lnTo>
                      <a:lnTo>
                        <a:pt x="54" y="215"/>
                      </a:lnTo>
                      <a:lnTo>
                        <a:pt x="36" y="201"/>
                      </a:lnTo>
                      <a:lnTo>
                        <a:pt x="22" y="184"/>
                      </a:lnTo>
                      <a:lnTo>
                        <a:pt x="11" y="163"/>
                      </a:lnTo>
                      <a:lnTo>
                        <a:pt x="4" y="141"/>
                      </a:lnTo>
                      <a:lnTo>
                        <a:pt x="0" y="118"/>
                      </a:lnTo>
                      <a:lnTo>
                        <a:pt x="3" y="96"/>
                      </a:lnTo>
                      <a:lnTo>
                        <a:pt x="9" y="74"/>
                      </a:lnTo>
                      <a:lnTo>
                        <a:pt x="19" y="55"/>
                      </a:lnTo>
                      <a:lnTo>
                        <a:pt x="32" y="37"/>
                      </a:lnTo>
                      <a:lnTo>
                        <a:pt x="48" y="22"/>
                      </a:lnTo>
                      <a:lnTo>
                        <a:pt x="69" y="10"/>
                      </a:lnTo>
                      <a:lnTo>
                        <a:pt x="90" y="3"/>
                      </a:lnTo>
                      <a:lnTo>
                        <a:pt x="113" y="0"/>
                      </a:lnTo>
                      <a:lnTo>
                        <a:pt x="134" y="2"/>
                      </a:lnTo>
                      <a:lnTo>
                        <a:pt x="156" y="8"/>
                      </a:lnTo>
                      <a:lnTo>
                        <a:pt x="174" y="19"/>
                      </a:lnTo>
                      <a:lnTo>
                        <a:pt x="191" y="32"/>
                      </a:lnTo>
                      <a:lnTo>
                        <a:pt x="206" y="49"/>
                      </a:lnTo>
                      <a:lnTo>
                        <a:pt x="217" y="70"/>
                      </a:lnTo>
                      <a:lnTo>
                        <a:pt x="224" y="93"/>
                      </a:lnTo>
                      <a:lnTo>
                        <a:pt x="227" y="116"/>
                      </a:lnTo>
                      <a:lnTo>
                        <a:pt x="225" y="138"/>
                      </a:lnTo>
                      <a:lnTo>
                        <a:pt x="219" y="159"/>
                      </a:lnTo>
                      <a:lnTo>
                        <a:pt x="209" y="179"/>
                      </a:lnTo>
                      <a:lnTo>
                        <a:pt x="195" y="197"/>
                      </a:lnTo>
                      <a:lnTo>
                        <a:pt x="179" y="212"/>
                      </a:lnTo>
                      <a:lnTo>
                        <a:pt x="159" y="223"/>
                      </a:lnTo>
                      <a:close/>
                    </a:path>
                  </a:pathLst>
                </a:custGeom>
                <a:solidFill>
                  <a:srgbClr val="E333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423;p10">
                  <a:extLst>
                    <a:ext uri="{FF2B5EF4-FFF2-40B4-BE49-F238E27FC236}">
                      <a16:creationId xmlns:a16="http://schemas.microsoft.com/office/drawing/2014/main" id="{BDC6E2EF-B2DE-0F43-95BC-46CD685CD3F3}"/>
                    </a:ext>
                  </a:extLst>
                </p:cNvPr>
                <p:cNvSpPr/>
                <p:nvPr/>
              </p:nvSpPr>
              <p:spPr>
                <a:xfrm>
                  <a:off x="3447" y="3082"/>
                  <a:ext cx="10" cy="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214" extrusionOk="0">
                      <a:moveTo>
                        <a:pt x="146" y="206"/>
                      </a:moveTo>
                      <a:lnTo>
                        <a:pt x="125" y="212"/>
                      </a:lnTo>
                      <a:lnTo>
                        <a:pt x="105" y="214"/>
                      </a:lnTo>
                      <a:lnTo>
                        <a:pt x="84" y="212"/>
                      </a:lnTo>
                      <a:lnTo>
                        <a:pt x="66" y="206"/>
                      </a:lnTo>
                      <a:lnTo>
                        <a:pt x="48" y="196"/>
                      </a:lnTo>
                      <a:lnTo>
                        <a:pt x="31" y="183"/>
                      </a:lnTo>
                      <a:lnTo>
                        <a:pt x="18" y="168"/>
                      </a:lnTo>
                      <a:lnTo>
                        <a:pt x="8" y="149"/>
                      </a:lnTo>
                      <a:lnTo>
                        <a:pt x="2" y="129"/>
                      </a:lnTo>
                      <a:lnTo>
                        <a:pt x="0" y="108"/>
                      </a:lnTo>
                      <a:lnTo>
                        <a:pt x="2" y="86"/>
                      </a:lnTo>
                      <a:lnTo>
                        <a:pt x="8" y="67"/>
                      </a:lnTo>
                      <a:lnTo>
                        <a:pt x="17" y="49"/>
                      </a:lnTo>
                      <a:lnTo>
                        <a:pt x="29" y="33"/>
                      </a:lnTo>
                      <a:lnTo>
                        <a:pt x="45" y="19"/>
                      </a:lnTo>
                      <a:lnTo>
                        <a:pt x="63" y="8"/>
                      </a:lnTo>
                      <a:lnTo>
                        <a:pt x="83" y="2"/>
                      </a:lnTo>
                      <a:lnTo>
                        <a:pt x="104" y="0"/>
                      </a:lnTo>
                      <a:lnTo>
                        <a:pt x="123" y="2"/>
                      </a:lnTo>
                      <a:lnTo>
                        <a:pt x="142" y="7"/>
                      </a:lnTo>
                      <a:lnTo>
                        <a:pt x="161" y="17"/>
                      </a:lnTo>
                      <a:lnTo>
                        <a:pt x="176" y="30"/>
                      </a:lnTo>
                      <a:lnTo>
                        <a:pt x="189" y="45"/>
                      </a:lnTo>
                      <a:lnTo>
                        <a:pt x="200" y="63"/>
                      </a:lnTo>
                      <a:lnTo>
                        <a:pt x="206" y="84"/>
                      </a:lnTo>
                      <a:lnTo>
                        <a:pt x="208" y="105"/>
                      </a:lnTo>
                      <a:lnTo>
                        <a:pt x="206" y="127"/>
                      </a:lnTo>
                      <a:lnTo>
                        <a:pt x="201" y="147"/>
                      </a:lnTo>
                      <a:lnTo>
                        <a:pt x="191" y="164"/>
                      </a:lnTo>
                      <a:lnTo>
                        <a:pt x="179" y="181"/>
                      </a:lnTo>
                      <a:lnTo>
                        <a:pt x="164" y="195"/>
                      </a:lnTo>
                      <a:lnTo>
                        <a:pt x="146" y="206"/>
                      </a:lnTo>
                      <a:close/>
                    </a:path>
                  </a:pathLst>
                </a:custGeom>
                <a:solidFill>
                  <a:srgbClr val="EB5F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424;p10">
                  <a:extLst>
                    <a:ext uri="{FF2B5EF4-FFF2-40B4-BE49-F238E27FC236}">
                      <a16:creationId xmlns:a16="http://schemas.microsoft.com/office/drawing/2014/main" id="{BE6B78C1-2D2F-D347-884B-866C7803DEC0}"/>
                    </a:ext>
                  </a:extLst>
                </p:cNvPr>
                <p:cNvSpPr/>
                <p:nvPr/>
              </p:nvSpPr>
              <p:spPr>
                <a:xfrm>
                  <a:off x="3448" y="3083"/>
                  <a:ext cx="8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94" extrusionOk="0">
                      <a:moveTo>
                        <a:pt x="131" y="187"/>
                      </a:moveTo>
                      <a:lnTo>
                        <a:pt x="113" y="193"/>
                      </a:lnTo>
                      <a:lnTo>
                        <a:pt x="95" y="194"/>
                      </a:lnTo>
                      <a:lnTo>
                        <a:pt x="76" y="192"/>
                      </a:lnTo>
                      <a:lnTo>
                        <a:pt x="59" y="187"/>
                      </a:lnTo>
                      <a:lnTo>
                        <a:pt x="44" y="178"/>
                      </a:lnTo>
                      <a:lnTo>
                        <a:pt x="29" y="167"/>
                      </a:lnTo>
                      <a:lnTo>
                        <a:pt x="17" y="152"/>
                      </a:lnTo>
                      <a:lnTo>
                        <a:pt x="8" y="135"/>
                      </a:lnTo>
                      <a:lnTo>
                        <a:pt x="2" y="116"/>
                      </a:lnTo>
                      <a:lnTo>
                        <a:pt x="0" y="97"/>
                      </a:lnTo>
                      <a:lnTo>
                        <a:pt x="2" y="79"/>
                      </a:lnTo>
                      <a:lnTo>
                        <a:pt x="7" y="61"/>
                      </a:lnTo>
                      <a:lnTo>
                        <a:pt x="15" y="45"/>
                      </a:lnTo>
                      <a:lnTo>
                        <a:pt x="26" y="30"/>
                      </a:lnTo>
                      <a:lnTo>
                        <a:pt x="41" y="17"/>
                      </a:lnTo>
                      <a:lnTo>
                        <a:pt x="57" y="8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2" y="1"/>
                      </a:lnTo>
                      <a:lnTo>
                        <a:pt x="130" y="7"/>
                      </a:lnTo>
                      <a:lnTo>
                        <a:pt x="146" y="15"/>
                      </a:lnTo>
                      <a:lnTo>
                        <a:pt x="160" y="27"/>
                      </a:lnTo>
                      <a:lnTo>
                        <a:pt x="172" y="41"/>
                      </a:lnTo>
                      <a:lnTo>
                        <a:pt x="181" y="58"/>
                      </a:lnTo>
                      <a:lnTo>
                        <a:pt x="187" y="77"/>
                      </a:lnTo>
                      <a:lnTo>
                        <a:pt x="189" y="96"/>
                      </a:lnTo>
                      <a:lnTo>
                        <a:pt x="188" y="114"/>
                      </a:lnTo>
                      <a:lnTo>
                        <a:pt x="182" y="132"/>
                      </a:lnTo>
                      <a:lnTo>
                        <a:pt x="174" y="149"/>
                      </a:lnTo>
                      <a:lnTo>
                        <a:pt x="163" y="165"/>
                      </a:lnTo>
                      <a:lnTo>
                        <a:pt x="149" y="177"/>
                      </a:lnTo>
                      <a:lnTo>
                        <a:pt x="131" y="187"/>
                      </a:lnTo>
                      <a:close/>
                    </a:path>
                  </a:pathLst>
                </a:custGeom>
                <a:solidFill>
                  <a:srgbClr val="F0878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425;p10">
                  <a:extLst>
                    <a:ext uri="{FF2B5EF4-FFF2-40B4-BE49-F238E27FC236}">
                      <a16:creationId xmlns:a16="http://schemas.microsoft.com/office/drawing/2014/main" id="{7F1A9C79-F249-754B-A4CD-367049014254}"/>
                    </a:ext>
                  </a:extLst>
                </p:cNvPr>
                <p:cNvSpPr/>
                <p:nvPr/>
              </p:nvSpPr>
              <p:spPr>
                <a:xfrm>
                  <a:off x="3448" y="3083"/>
                  <a:ext cx="8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177" extrusionOk="0">
                      <a:moveTo>
                        <a:pt x="120" y="170"/>
                      </a:moveTo>
                      <a:lnTo>
                        <a:pt x="104" y="175"/>
                      </a:lnTo>
                      <a:lnTo>
                        <a:pt x="87" y="177"/>
                      </a:lnTo>
                      <a:lnTo>
                        <a:pt x="70" y="176"/>
                      </a:lnTo>
                      <a:lnTo>
                        <a:pt x="54" y="171"/>
                      </a:lnTo>
                      <a:lnTo>
                        <a:pt x="40" y="163"/>
                      </a:lnTo>
                      <a:lnTo>
                        <a:pt x="27" y="152"/>
                      </a:lnTo>
                      <a:lnTo>
                        <a:pt x="15" y="139"/>
                      </a:lnTo>
                      <a:lnTo>
                        <a:pt x="7" y="124"/>
                      </a:lnTo>
                      <a:lnTo>
                        <a:pt x="2" y="107"/>
                      </a:lnTo>
                      <a:lnTo>
                        <a:pt x="0" y="90"/>
                      </a:lnTo>
                      <a:lnTo>
                        <a:pt x="2" y="72"/>
                      </a:lnTo>
                      <a:lnTo>
                        <a:pt x="7" y="56"/>
                      </a:lnTo>
                      <a:lnTo>
                        <a:pt x="14" y="41"/>
                      </a:lnTo>
                      <a:lnTo>
                        <a:pt x="25" y="28"/>
                      </a:lnTo>
                      <a:lnTo>
                        <a:pt x="37" y="16"/>
                      </a:lnTo>
                      <a:lnTo>
                        <a:pt x="52" y="8"/>
                      </a:lnTo>
                      <a:lnTo>
                        <a:pt x="68" y="2"/>
                      </a:lnTo>
                      <a:lnTo>
                        <a:pt x="85" y="0"/>
                      </a:lnTo>
                      <a:lnTo>
                        <a:pt x="102" y="2"/>
                      </a:lnTo>
                      <a:lnTo>
                        <a:pt x="117" y="7"/>
                      </a:lnTo>
                      <a:lnTo>
                        <a:pt x="132" y="15"/>
                      </a:lnTo>
                      <a:lnTo>
                        <a:pt x="145" y="25"/>
                      </a:lnTo>
                      <a:lnTo>
                        <a:pt x="156" y="38"/>
                      </a:lnTo>
                      <a:lnTo>
                        <a:pt x="164" y="53"/>
                      </a:lnTo>
                      <a:lnTo>
                        <a:pt x="169" y="70"/>
                      </a:lnTo>
                      <a:lnTo>
                        <a:pt x="171" y="88"/>
                      </a:lnTo>
                      <a:lnTo>
                        <a:pt x="169" y="105"/>
                      </a:lnTo>
                      <a:lnTo>
                        <a:pt x="165" y="121"/>
                      </a:lnTo>
                      <a:lnTo>
                        <a:pt x="158" y="136"/>
                      </a:lnTo>
                      <a:lnTo>
                        <a:pt x="148" y="150"/>
                      </a:lnTo>
                      <a:lnTo>
                        <a:pt x="136" y="162"/>
                      </a:lnTo>
                      <a:lnTo>
                        <a:pt x="120" y="170"/>
                      </a:lnTo>
                      <a:close/>
                    </a:path>
                  </a:pathLst>
                </a:custGeom>
                <a:solidFill>
                  <a:srgbClr val="F5AE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426;p10">
                  <a:extLst>
                    <a:ext uri="{FF2B5EF4-FFF2-40B4-BE49-F238E27FC236}">
                      <a16:creationId xmlns:a16="http://schemas.microsoft.com/office/drawing/2014/main" id="{57BBF170-ACF6-9143-A3DF-955E0BFE0391}"/>
                    </a:ext>
                  </a:extLst>
                </p:cNvPr>
                <p:cNvSpPr/>
                <p:nvPr/>
              </p:nvSpPr>
              <p:spPr>
                <a:xfrm>
                  <a:off x="3449" y="3083"/>
                  <a:ext cx="7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156" extrusionOk="0">
                      <a:moveTo>
                        <a:pt x="106" y="149"/>
                      </a:moveTo>
                      <a:lnTo>
                        <a:pt x="92" y="155"/>
                      </a:lnTo>
                      <a:lnTo>
                        <a:pt x="77" y="156"/>
                      </a:lnTo>
                      <a:lnTo>
                        <a:pt x="63" y="155"/>
                      </a:lnTo>
                      <a:lnTo>
                        <a:pt x="48" y="150"/>
                      </a:lnTo>
                      <a:lnTo>
                        <a:pt x="35" y="143"/>
                      </a:lnTo>
                      <a:lnTo>
                        <a:pt x="24" y="133"/>
                      </a:lnTo>
                      <a:lnTo>
                        <a:pt x="14" y="122"/>
                      </a:lnTo>
                      <a:lnTo>
                        <a:pt x="6" y="108"/>
                      </a:lnTo>
                      <a:lnTo>
                        <a:pt x="2" y="93"/>
                      </a:lnTo>
                      <a:lnTo>
                        <a:pt x="0" y="78"/>
                      </a:lnTo>
                      <a:lnTo>
                        <a:pt x="1" y="63"/>
                      </a:lnTo>
                      <a:lnTo>
                        <a:pt x="5" y="49"/>
                      </a:lnTo>
                      <a:lnTo>
                        <a:pt x="13" y="35"/>
                      </a:lnTo>
                      <a:lnTo>
                        <a:pt x="22" y="24"/>
                      </a:lnTo>
                      <a:lnTo>
                        <a:pt x="33" y="13"/>
                      </a:lnTo>
                      <a:lnTo>
                        <a:pt x="46" y="6"/>
                      </a:lnTo>
                      <a:lnTo>
                        <a:pt x="60" y="1"/>
                      </a:lnTo>
                      <a:lnTo>
                        <a:pt x="76" y="0"/>
                      </a:lnTo>
                      <a:lnTo>
                        <a:pt x="90" y="1"/>
                      </a:lnTo>
                      <a:lnTo>
                        <a:pt x="104" y="5"/>
                      </a:lnTo>
                      <a:lnTo>
                        <a:pt x="118" y="11"/>
                      </a:lnTo>
                      <a:lnTo>
                        <a:pt x="129" y="21"/>
                      </a:lnTo>
                      <a:lnTo>
                        <a:pt x="139" y="32"/>
                      </a:lnTo>
                      <a:lnTo>
                        <a:pt x="146" y="46"/>
                      </a:lnTo>
                      <a:lnTo>
                        <a:pt x="150" y="61"/>
                      </a:lnTo>
                      <a:lnTo>
                        <a:pt x="152" y="77"/>
                      </a:lnTo>
                      <a:lnTo>
                        <a:pt x="151" y="91"/>
                      </a:lnTo>
                      <a:lnTo>
                        <a:pt x="147" y="106"/>
                      </a:lnTo>
                      <a:lnTo>
                        <a:pt x="140" y="120"/>
                      </a:lnTo>
                      <a:lnTo>
                        <a:pt x="131" y="131"/>
                      </a:lnTo>
                      <a:lnTo>
                        <a:pt x="120" y="142"/>
                      </a:lnTo>
                      <a:lnTo>
                        <a:pt x="106" y="149"/>
                      </a:lnTo>
                      <a:close/>
                    </a:path>
                  </a:pathLst>
                </a:custGeom>
                <a:solidFill>
                  <a:srgbClr val="FAD6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427;p10">
                  <a:extLst>
                    <a:ext uri="{FF2B5EF4-FFF2-40B4-BE49-F238E27FC236}">
                      <a16:creationId xmlns:a16="http://schemas.microsoft.com/office/drawing/2014/main" id="{F4701703-505B-014D-BBBC-0389BE13E63A}"/>
                    </a:ext>
                  </a:extLst>
                </p:cNvPr>
                <p:cNvSpPr/>
                <p:nvPr/>
              </p:nvSpPr>
              <p:spPr>
                <a:xfrm>
                  <a:off x="3449" y="3083"/>
                  <a:ext cx="6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39" extrusionOk="0">
                      <a:moveTo>
                        <a:pt x="93" y="134"/>
                      </a:moveTo>
                      <a:lnTo>
                        <a:pt x="80" y="138"/>
                      </a:lnTo>
                      <a:lnTo>
                        <a:pt x="68" y="139"/>
                      </a:lnTo>
                      <a:lnTo>
                        <a:pt x="55" y="138"/>
                      </a:lnTo>
                      <a:lnTo>
                        <a:pt x="42" y="134"/>
                      </a:lnTo>
                      <a:lnTo>
                        <a:pt x="30" y="127"/>
                      </a:lnTo>
                      <a:lnTo>
                        <a:pt x="20" y="119"/>
                      </a:lnTo>
                      <a:lnTo>
                        <a:pt x="12" y="109"/>
                      </a:lnTo>
                      <a:lnTo>
                        <a:pt x="5" y="97"/>
                      </a:lnTo>
                      <a:lnTo>
                        <a:pt x="1" y="83"/>
                      </a:lnTo>
                      <a:lnTo>
                        <a:pt x="0" y="70"/>
                      </a:lnTo>
                      <a:lnTo>
                        <a:pt x="1" y="57"/>
                      </a:lnTo>
                      <a:lnTo>
                        <a:pt x="5" y="44"/>
                      </a:lnTo>
                      <a:lnTo>
                        <a:pt x="11" y="31"/>
                      </a:lnTo>
                      <a:lnTo>
                        <a:pt x="19" y="21"/>
                      </a:lnTo>
                      <a:lnTo>
                        <a:pt x="28" y="12"/>
                      </a:lnTo>
                      <a:lnTo>
                        <a:pt x="40" y="5"/>
                      </a:lnTo>
                      <a:lnTo>
                        <a:pt x="54" y="1"/>
                      </a:lnTo>
                      <a:lnTo>
                        <a:pt x="66" y="0"/>
                      </a:lnTo>
                      <a:lnTo>
                        <a:pt x="79" y="1"/>
                      </a:lnTo>
                      <a:lnTo>
                        <a:pt x="91" y="5"/>
                      </a:lnTo>
                      <a:lnTo>
                        <a:pt x="104" y="11"/>
                      </a:lnTo>
                      <a:lnTo>
                        <a:pt x="114" y="20"/>
                      </a:lnTo>
                      <a:lnTo>
                        <a:pt x="122" y="29"/>
                      </a:lnTo>
                      <a:lnTo>
                        <a:pt x="129" y="42"/>
                      </a:lnTo>
                      <a:lnTo>
                        <a:pt x="133" y="56"/>
                      </a:lnTo>
                      <a:lnTo>
                        <a:pt x="134" y="68"/>
                      </a:lnTo>
                      <a:lnTo>
                        <a:pt x="133" y="82"/>
                      </a:lnTo>
                      <a:lnTo>
                        <a:pt x="129" y="95"/>
                      </a:lnTo>
                      <a:lnTo>
                        <a:pt x="123" y="107"/>
                      </a:lnTo>
                      <a:lnTo>
                        <a:pt x="115" y="118"/>
                      </a:lnTo>
                      <a:lnTo>
                        <a:pt x="106" y="126"/>
                      </a:lnTo>
                      <a:lnTo>
                        <a:pt x="93" y="1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428;p10">
                  <a:extLst>
                    <a:ext uri="{FF2B5EF4-FFF2-40B4-BE49-F238E27FC236}">
                      <a16:creationId xmlns:a16="http://schemas.microsoft.com/office/drawing/2014/main" id="{E6ADF785-6B73-DA49-9324-90944739E8E4}"/>
                    </a:ext>
                  </a:extLst>
                </p:cNvPr>
                <p:cNvSpPr/>
                <p:nvPr/>
              </p:nvSpPr>
              <p:spPr>
                <a:xfrm>
                  <a:off x="3441" y="3093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33" extrusionOk="0">
                      <a:moveTo>
                        <a:pt x="11" y="0"/>
                      </a:moveTo>
                      <a:lnTo>
                        <a:pt x="5" y="3"/>
                      </a:lnTo>
                      <a:lnTo>
                        <a:pt x="1" y="8"/>
                      </a:lnTo>
                      <a:lnTo>
                        <a:pt x="0" y="15"/>
                      </a:lnTo>
                      <a:lnTo>
                        <a:pt x="1" y="20"/>
                      </a:lnTo>
                      <a:lnTo>
                        <a:pt x="4" y="26"/>
                      </a:lnTo>
                      <a:lnTo>
                        <a:pt x="8" y="31"/>
                      </a:lnTo>
                      <a:lnTo>
                        <a:pt x="14" y="33"/>
                      </a:lnTo>
                      <a:lnTo>
                        <a:pt x="21" y="3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429;p10">
                  <a:extLst>
                    <a:ext uri="{FF2B5EF4-FFF2-40B4-BE49-F238E27FC236}">
                      <a16:creationId xmlns:a16="http://schemas.microsoft.com/office/drawing/2014/main" id="{F996F7D6-ABF3-8D4C-A6A3-AA1DF65DE47B}"/>
                    </a:ext>
                  </a:extLst>
                </p:cNvPr>
                <p:cNvSpPr/>
                <p:nvPr/>
              </p:nvSpPr>
              <p:spPr>
                <a:xfrm>
                  <a:off x="3442" y="3089"/>
                  <a:ext cx="3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8" extrusionOk="0">
                      <a:moveTo>
                        <a:pt x="40" y="12"/>
                      </a:moveTo>
                      <a:lnTo>
                        <a:pt x="40" y="12"/>
                      </a:lnTo>
                      <a:lnTo>
                        <a:pt x="42" y="22"/>
                      </a:lnTo>
                      <a:lnTo>
                        <a:pt x="42" y="28"/>
                      </a:lnTo>
                      <a:lnTo>
                        <a:pt x="39" y="37"/>
                      </a:lnTo>
                      <a:lnTo>
                        <a:pt x="36" y="43"/>
                      </a:lnTo>
                      <a:lnTo>
                        <a:pt x="30" y="49"/>
                      </a:lnTo>
                      <a:lnTo>
                        <a:pt x="21" y="57"/>
                      </a:lnTo>
                      <a:lnTo>
                        <a:pt x="12" y="61"/>
                      </a:lnTo>
                      <a:lnTo>
                        <a:pt x="0" y="66"/>
                      </a:lnTo>
                      <a:lnTo>
                        <a:pt x="10" y="98"/>
                      </a:lnTo>
                      <a:lnTo>
                        <a:pt x="26" y="92"/>
                      </a:lnTo>
                      <a:lnTo>
                        <a:pt x="39" y="84"/>
                      </a:lnTo>
                      <a:lnTo>
                        <a:pt x="50" y="74"/>
                      </a:lnTo>
                      <a:lnTo>
                        <a:pt x="63" y="64"/>
                      </a:lnTo>
                      <a:lnTo>
                        <a:pt x="70" y="49"/>
                      </a:lnTo>
                      <a:lnTo>
                        <a:pt x="75" y="34"/>
                      </a:lnTo>
                      <a:lnTo>
                        <a:pt x="75" y="18"/>
                      </a:lnTo>
                      <a:lnTo>
                        <a:pt x="71" y="0"/>
                      </a:lnTo>
                      <a:lnTo>
                        <a:pt x="71" y="0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430;p10">
                  <a:extLst>
                    <a:ext uri="{FF2B5EF4-FFF2-40B4-BE49-F238E27FC236}">
                      <a16:creationId xmlns:a16="http://schemas.microsoft.com/office/drawing/2014/main" id="{8C88A594-06C4-E44A-BDAE-82BD1AAFA4FF}"/>
                    </a:ext>
                  </a:extLst>
                </p:cNvPr>
                <p:cNvSpPr/>
                <p:nvPr/>
              </p:nvSpPr>
              <p:spPr>
                <a:xfrm>
                  <a:off x="3440" y="3087"/>
                  <a:ext cx="5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49" extrusionOk="0">
                      <a:moveTo>
                        <a:pt x="20" y="43"/>
                      </a:moveTo>
                      <a:lnTo>
                        <a:pt x="20" y="43"/>
                      </a:lnTo>
                      <a:lnTo>
                        <a:pt x="27" y="39"/>
                      </a:lnTo>
                      <a:lnTo>
                        <a:pt x="36" y="35"/>
                      </a:lnTo>
                      <a:lnTo>
                        <a:pt x="45" y="33"/>
                      </a:lnTo>
                      <a:lnTo>
                        <a:pt x="54" y="33"/>
                      </a:lnTo>
                      <a:lnTo>
                        <a:pt x="62" y="36"/>
                      </a:lnTo>
                      <a:lnTo>
                        <a:pt x="69" y="39"/>
                      </a:lnTo>
                      <a:lnTo>
                        <a:pt x="74" y="43"/>
                      </a:lnTo>
                      <a:lnTo>
                        <a:pt x="77" y="49"/>
                      </a:lnTo>
                      <a:lnTo>
                        <a:pt x="108" y="37"/>
                      </a:lnTo>
                      <a:lnTo>
                        <a:pt x="98" y="22"/>
                      </a:lnTo>
                      <a:lnTo>
                        <a:pt x="87" y="11"/>
                      </a:lnTo>
                      <a:lnTo>
                        <a:pt x="74" y="4"/>
                      </a:lnTo>
                      <a:lnTo>
                        <a:pt x="58" y="0"/>
                      </a:lnTo>
                      <a:lnTo>
                        <a:pt x="41" y="0"/>
                      </a:lnTo>
                      <a:lnTo>
                        <a:pt x="26" y="3"/>
                      </a:lnTo>
                      <a:lnTo>
                        <a:pt x="13" y="9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0" y="43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431;p10">
                  <a:extLst>
                    <a:ext uri="{FF2B5EF4-FFF2-40B4-BE49-F238E27FC236}">
                      <a16:creationId xmlns:a16="http://schemas.microsoft.com/office/drawing/2014/main" id="{610191F7-D4FB-BC45-81FD-FCCC40D45A90}"/>
                    </a:ext>
                  </a:extLst>
                </p:cNvPr>
                <p:cNvSpPr/>
                <p:nvPr/>
              </p:nvSpPr>
              <p:spPr>
                <a:xfrm>
                  <a:off x="3438" y="3088"/>
                  <a:ext cx="3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29" extrusionOk="0">
                      <a:moveTo>
                        <a:pt x="36" y="112"/>
                      </a:moveTo>
                      <a:lnTo>
                        <a:pt x="36" y="112"/>
                      </a:lnTo>
                      <a:lnTo>
                        <a:pt x="33" y="104"/>
                      </a:lnTo>
                      <a:lnTo>
                        <a:pt x="32" y="95"/>
                      </a:lnTo>
                      <a:lnTo>
                        <a:pt x="34" y="83"/>
                      </a:lnTo>
                      <a:lnTo>
                        <a:pt x="38" y="69"/>
                      </a:lnTo>
                      <a:lnTo>
                        <a:pt x="44" y="58"/>
                      </a:lnTo>
                      <a:lnTo>
                        <a:pt x="52" y="44"/>
                      </a:lnTo>
                      <a:lnTo>
                        <a:pt x="60" y="34"/>
                      </a:lnTo>
                      <a:lnTo>
                        <a:pt x="69" y="25"/>
                      </a:lnTo>
                      <a:lnTo>
                        <a:pt x="49" y="0"/>
                      </a:lnTo>
                      <a:lnTo>
                        <a:pt x="37" y="11"/>
                      </a:lnTo>
                      <a:lnTo>
                        <a:pt x="25" y="25"/>
                      </a:lnTo>
                      <a:lnTo>
                        <a:pt x="16" y="41"/>
                      </a:lnTo>
                      <a:lnTo>
                        <a:pt x="8" y="57"/>
                      </a:lnTo>
                      <a:lnTo>
                        <a:pt x="2" y="75"/>
                      </a:lnTo>
                      <a:lnTo>
                        <a:pt x="0" y="92"/>
                      </a:lnTo>
                      <a:lnTo>
                        <a:pt x="1" y="112"/>
                      </a:lnTo>
                      <a:lnTo>
                        <a:pt x="8" y="129"/>
                      </a:lnTo>
                      <a:lnTo>
                        <a:pt x="8" y="129"/>
                      </a:lnTo>
                      <a:lnTo>
                        <a:pt x="36" y="112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432;p10">
                  <a:extLst>
                    <a:ext uri="{FF2B5EF4-FFF2-40B4-BE49-F238E27FC236}">
                      <a16:creationId xmlns:a16="http://schemas.microsoft.com/office/drawing/2014/main" id="{D9435B4F-6035-7741-9D6C-0F4AF4CC2E2C}"/>
                    </a:ext>
                  </a:extLst>
                </p:cNvPr>
                <p:cNvSpPr/>
                <p:nvPr/>
              </p:nvSpPr>
              <p:spPr>
                <a:xfrm>
                  <a:off x="3438" y="3095"/>
                  <a:ext cx="5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76" extrusionOk="0">
                      <a:moveTo>
                        <a:pt x="107" y="41"/>
                      </a:moveTo>
                      <a:lnTo>
                        <a:pt x="107" y="41"/>
                      </a:lnTo>
                      <a:lnTo>
                        <a:pt x="96" y="43"/>
                      </a:lnTo>
                      <a:lnTo>
                        <a:pt x="83" y="43"/>
                      </a:lnTo>
                      <a:lnTo>
                        <a:pt x="72" y="42"/>
                      </a:lnTo>
                      <a:lnTo>
                        <a:pt x="62" y="36"/>
                      </a:lnTo>
                      <a:lnTo>
                        <a:pt x="52" y="30"/>
                      </a:lnTo>
                      <a:lnTo>
                        <a:pt x="43" y="23"/>
                      </a:lnTo>
                      <a:lnTo>
                        <a:pt x="35" y="13"/>
                      </a:lnTo>
                      <a:lnTo>
                        <a:pt x="28" y="0"/>
                      </a:lnTo>
                      <a:lnTo>
                        <a:pt x="0" y="17"/>
                      </a:lnTo>
                      <a:lnTo>
                        <a:pt x="9" y="32"/>
                      </a:lnTo>
                      <a:lnTo>
                        <a:pt x="20" y="46"/>
                      </a:lnTo>
                      <a:lnTo>
                        <a:pt x="33" y="57"/>
                      </a:lnTo>
                      <a:lnTo>
                        <a:pt x="48" y="66"/>
                      </a:lnTo>
                      <a:lnTo>
                        <a:pt x="64" y="73"/>
                      </a:lnTo>
                      <a:lnTo>
                        <a:pt x="81" y="76"/>
                      </a:lnTo>
                      <a:lnTo>
                        <a:pt x="98" y="76"/>
                      </a:lnTo>
                      <a:lnTo>
                        <a:pt x="117" y="72"/>
                      </a:lnTo>
                      <a:lnTo>
                        <a:pt x="117" y="72"/>
                      </a:lnTo>
                      <a:lnTo>
                        <a:pt x="107" y="41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433;p10">
                  <a:extLst>
                    <a:ext uri="{FF2B5EF4-FFF2-40B4-BE49-F238E27FC236}">
                      <a16:creationId xmlns:a16="http://schemas.microsoft.com/office/drawing/2014/main" id="{725E3F7F-5811-DB4E-A5F6-6D02F2FE88EB}"/>
                    </a:ext>
                  </a:extLst>
                </p:cNvPr>
                <p:cNvSpPr/>
                <p:nvPr/>
              </p:nvSpPr>
              <p:spPr>
                <a:xfrm>
                  <a:off x="3443" y="3094"/>
                  <a:ext cx="4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88" extrusionOk="0">
                      <a:moveTo>
                        <a:pt x="47" y="0"/>
                      </a:moveTo>
                      <a:lnTo>
                        <a:pt x="46" y="8"/>
                      </a:lnTo>
                      <a:lnTo>
                        <a:pt x="44" y="15"/>
                      </a:lnTo>
                      <a:lnTo>
                        <a:pt x="40" y="24"/>
                      </a:lnTo>
                      <a:lnTo>
                        <a:pt x="35" y="32"/>
                      </a:lnTo>
                      <a:lnTo>
                        <a:pt x="28" y="39"/>
                      </a:lnTo>
                      <a:lnTo>
                        <a:pt x="21" y="46"/>
                      </a:lnTo>
                      <a:lnTo>
                        <a:pt x="11" y="52"/>
                      </a:lnTo>
                      <a:lnTo>
                        <a:pt x="0" y="57"/>
                      </a:lnTo>
                      <a:lnTo>
                        <a:pt x="10" y="88"/>
                      </a:lnTo>
                      <a:lnTo>
                        <a:pt x="25" y="82"/>
                      </a:lnTo>
                      <a:lnTo>
                        <a:pt x="40" y="73"/>
                      </a:lnTo>
                      <a:lnTo>
                        <a:pt x="51" y="64"/>
                      </a:lnTo>
                      <a:lnTo>
                        <a:pt x="61" y="53"/>
                      </a:lnTo>
                      <a:lnTo>
                        <a:pt x="68" y="41"/>
                      </a:lnTo>
                      <a:lnTo>
                        <a:pt x="74" y="28"/>
                      </a:lnTo>
                      <a:lnTo>
                        <a:pt x="78" y="14"/>
                      </a:lnTo>
                      <a:lnTo>
                        <a:pt x="79" y="2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434;p10">
                  <a:extLst>
                    <a:ext uri="{FF2B5EF4-FFF2-40B4-BE49-F238E27FC236}">
                      <a16:creationId xmlns:a16="http://schemas.microsoft.com/office/drawing/2014/main" id="{A8F6C883-D406-0140-8DFF-993EFF98E289}"/>
                    </a:ext>
                  </a:extLst>
                </p:cNvPr>
                <p:cNvSpPr/>
                <p:nvPr/>
              </p:nvSpPr>
              <p:spPr>
                <a:xfrm>
                  <a:off x="3442" y="3097"/>
                  <a:ext cx="2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18" extrusionOk="0">
                      <a:moveTo>
                        <a:pt x="32" y="18"/>
                      </a:moveTo>
                      <a:lnTo>
                        <a:pt x="31" y="11"/>
                      </a:lnTo>
                      <a:lnTo>
                        <a:pt x="28" y="6"/>
                      </a:lnTo>
                      <a:lnTo>
                        <a:pt x="23" y="3"/>
                      </a:lnTo>
                      <a:lnTo>
                        <a:pt x="17" y="0"/>
                      </a:lnTo>
                      <a:lnTo>
                        <a:pt x="11" y="2"/>
                      </a:lnTo>
                      <a:lnTo>
                        <a:pt x="6" y="4"/>
                      </a:lnTo>
                      <a:lnTo>
                        <a:pt x="2" y="9"/>
                      </a:lnTo>
                      <a:lnTo>
                        <a:pt x="0" y="16"/>
                      </a:lnTo>
                      <a:lnTo>
                        <a:pt x="32" y="18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435;p10">
                  <a:extLst>
                    <a:ext uri="{FF2B5EF4-FFF2-40B4-BE49-F238E27FC236}">
                      <a16:creationId xmlns:a16="http://schemas.microsoft.com/office/drawing/2014/main" id="{C88DA302-3164-054B-B575-E87F746078C0}"/>
                    </a:ext>
                  </a:extLst>
                </p:cNvPr>
                <p:cNvSpPr/>
                <p:nvPr/>
              </p:nvSpPr>
              <p:spPr>
                <a:xfrm>
                  <a:off x="3442" y="3094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32" extrusionOk="0">
                      <a:moveTo>
                        <a:pt x="12" y="0"/>
                      </a:moveTo>
                      <a:lnTo>
                        <a:pt x="5" y="3"/>
                      </a:lnTo>
                      <a:lnTo>
                        <a:pt x="1" y="8"/>
                      </a:lnTo>
                      <a:lnTo>
                        <a:pt x="0" y="14"/>
                      </a:lnTo>
                      <a:lnTo>
                        <a:pt x="1" y="20"/>
                      </a:lnTo>
                      <a:lnTo>
                        <a:pt x="4" y="26"/>
                      </a:lnTo>
                      <a:lnTo>
                        <a:pt x="9" y="30"/>
                      </a:lnTo>
                      <a:lnTo>
                        <a:pt x="15" y="32"/>
                      </a:lnTo>
                      <a:lnTo>
                        <a:pt x="22" y="3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436;p10">
                  <a:extLst>
                    <a:ext uri="{FF2B5EF4-FFF2-40B4-BE49-F238E27FC236}">
                      <a16:creationId xmlns:a16="http://schemas.microsoft.com/office/drawing/2014/main" id="{288FCD75-5A0C-0542-9203-8C9F843EA0BD}"/>
                    </a:ext>
                  </a:extLst>
                </p:cNvPr>
                <p:cNvSpPr/>
                <p:nvPr/>
              </p:nvSpPr>
              <p:spPr>
                <a:xfrm>
                  <a:off x="3442" y="3090"/>
                  <a:ext cx="4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99" extrusionOk="0">
                      <a:moveTo>
                        <a:pt x="39" y="13"/>
                      </a:moveTo>
                      <a:lnTo>
                        <a:pt x="39" y="12"/>
                      </a:lnTo>
                      <a:lnTo>
                        <a:pt x="41" y="22"/>
                      </a:lnTo>
                      <a:lnTo>
                        <a:pt x="41" y="30"/>
                      </a:lnTo>
                      <a:lnTo>
                        <a:pt x="38" y="37"/>
                      </a:lnTo>
                      <a:lnTo>
                        <a:pt x="35" y="43"/>
                      </a:lnTo>
                      <a:lnTo>
                        <a:pt x="28" y="51"/>
                      </a:lnTo>
                      <a:lnTo>
                        <a:pt x="20" y="58"/>
                      </a:lnTo>
                      <a:lnTo>
                        <a:pt x="11" y="62"/>
                      </a:lnTo>
                      <a:lnTo>
                        <a:pt x="0" y="68"/>
                      </a:lnTo>
                      <a:lnTo>
                        <a:pt x="10" y="99"/>
                      </a:lnTo>
                      <a:lnTo>
                        <a:pt x="25" y="94"/>
                      </a:lnTo>
                      <a:lnTo>
                        <a:pt x="38" y="85"/>
                      </a:lnTo>
                      <a:lnTo>
                        <a:pt x="51" y="76"/>
                      </a:lnTo>
                      <a:lnTo>
                        <a:pt x="62" y="64"/>
                      </a:lnTo>
                      <a:lnTo>
                        <a:pt x="69" y="52"/>
                      </a:lnTo>
                      <a:lnTo>
                        <a:pt x="74" y="36"/>
                      </a:lnTo>
                      <a:lnTo>
                        <a:pt x="74" y="18"/>
                      </a:lnTo>
                      <a:lnTo>
                        <a:pt x="70" y="1"/>
                      </a:lnTo>
                      <a:lnTo>
                        <a:pt x="70" y="0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437;p10">
                  <a:extLst>
                    <a:ext uri="{FF2B5EF4-FFF2-40B4-BE49-F238E27FC236}">
                      <a16:creationId xmlns:a16="http://schemas.microsoft.com/office/drawing/2014/main" id="{1A6816D0-4CED-0043-8A0A-4341FD328AFA}"/>
                    </a:ext>
                  </a:extLst>
                </p:cNvPr>
                <p:cNvSpPr/>
                <p:nvPr/>
              </p:nvSpPr>
              <p:spPr>
                <a:xfrm>
                  <a:off x="3441" y="3088"/>
                  <a:ext cx="5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50" extrusionOk="0">
                      <a:moveTo>
                        <a:pt x="20" y="44"/>
                      </a:moveTo>
                      <a:lnTo>
                        <a:pt x="20" y="43"/>
                      </a:lnTo>
                      <a:lnTo>
                        <a:pt x="27" y="39"/>
                      </a:lnTo>
                      <a:lnTo>
                        <a:pt x="37" y="35"/>
                      </a:lnTo>
                      <a:lnTo>
                        <a:pt x="46" y="34"/>
                      </a:lnTo>
                      <a:lnTo>
                        <a:pt x="54" y="34"/>
                      </a:lnTo>
                      <a:lnTo>
                        <a:pt x="61" y="36"/>
                      </a:lnTo>
                      <a:lnTo>
                        <a:pt x="69" y="39"/>
                      </a:lnTo>
                      <a:lnTo>
                        <a:pt x="74" y="43"/>
                      </a:lnTo>
                      <a:lnTo>
                        <a:pt x="77" y="50"/>
                      </a:lnTo>
                      <a:lnTo>
                        <a:pt x="108" y="37"/>
                      </a:lnTo>
                      <a:lnTo>
                        <a:pt x="99" y="22"/>
                      </a:lnTo>
                      <a:lnTo>
                        <a:pt x="88" y="12"/>
                      </a:lnTo>
                      <a:lnTo>
                        <a:pt x="73" y="4"/>
                      </a:lnTo>
                      <a:lnTo>
                        <a:pt x="58" y="0"/>
                      </a:lnTo>
                      <a:lnTo>
                        <a:pt x="42" y="0"/>
                      </a:lnTo>
                      <a:lnTo>
                        <a:pt x="26" y="3"/>
                      </a:lnTo>
                      <a:lnTo>
                        <a:pt x="13" y="10"/>
                      </a:lnTo>
                      <a:lnTo>
                        <a:pt x="0" y="18"/>
                      </a:lnTo>
                      <a:lnTo>
                        <a:pt x="0" y="17"/>
                      </a:lnTo>
                      <a:lnTo>
                        <a:pt x="20" y="44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438;p10">
                  <a:extLst>
                    <a:ext uri="{FF2B5EF4-FFF2-40B4-BE49-F238E27FC236}">
                      <a16:creationId xmlns:a16="http://schemas.microsoft.com/office/drawing/2014/main" id="{053EA563-088E-5243-9C16-F26546A65F30}"/>
                    </a:ext>
                  </a:extLst>
                </p:cNvPr>
                <p:cNvSpPr/>
                <p:nvPr/>
              </p:nvSpPr>
              <p:spPr>
                <a:xfrm>
                  <a:off x="3438" y="3089"/>
                  <a:ext cx="4" cy="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31" extrusionOk="0">
                      <a:moveTo>
                        <a:pt x="36" y="114"/>
                      </a:moveTo>
                      <a:lnTo>
                        <a:pt x="36" y="114"/>
                      </a:lnTo>
                      <a:lnTo>
                        <a:pt x="34" y="107"/>
                      </a:lnTo>
                      <a:lnTo>
                        <a:pt x="33" y="96"/>
                      </a:lnTo>
                      <a:lnTo>
                        <a:pt x="35" y="83"/>
                      </a:lnTo>
                      <a:lnTo>
                        <a:pt x="38" y="72"/>
                      </a:lnTo>
                      <a:lnTo>
                        <a:pt x="44" y="59"/>
                      </a:lnTo>
                      <a:lnTo>
                        <a:pt x="52" y="46"/>
                      </a:lnTo>
                      <a:lnTo>
                        <a:pt x="60" y="36"/>
                      </a:lnTo>
                      <a:lnTo>
                        <a:pt x="69" y="27"/>
                      </a:lnTo>
                      <a:lnTo>
                        <a:pt x="49" y="0"/>
                      </a:lnTo>
                      <a:lnTo>
                        <a:pt x="36" y="13"/>
                      </a:lnTo>
                      <a:lnTo>
                        <a:pt x="25" y="27"/>
                      </a:lnTo>
                      <a:lnTo>
                        <a:pt x="15" y="42"/>
                      </a:lnTo>
                      <a:lnTo>
                        <a:pt x="7" y="59"/>
                      </a:lnTo>
                      <a:lnTo>
                        <a:pt x="2" y="77"/>
                      </a:lnTo>
                      <a:lnTo>
                        <a:pt x="0" y="94"/>
                      </a:lnTo>
                      <a:lnTo>
                        <a:pt x="1" y="113"/>
                      </a:lnTo>
                      <a:lnTo>
                        <a:pt x="7" y="131"/>
                      </a:lnTo>
                      <a:lnTo>
                        <a:pt x="7" y="131"/>
                      </a:lnTo>
                      <a:lnTo>
                        <a:pt x="36" y="114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439;p10">
                  <a:extLst>
                    <a:ext uri="{FF2B5EF4-FFF2-40B4-BE49-F238E27FC236}">
                      <a16:creationId xmlns:a16="http://schemas.microsoft.com/office/drawing/2014/main" id="{AA3D75BB-AF95-6E44-90AE-F3C5583B3743}"/>
                    </a:ext>
                  </a:extLst>
                </p:cNvPr>
                <p:cNvSpPr/>
                <p:nvPr/>
              </p:nvSpPr>
              <p:spPr>
                <a:xfrm>
                  <a:off x="3439" y="3095"/>
                  <a:ext cx="5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77" extrusionOk="0">
                      <a:moveTo>
                        <a:pt x="107" y="41"/>
                      </a:moveTo>
                      <a:lnTo>
                        <a:pt x="107" y="41"/>
                      </a:lnTo>
                      <a:lnTo>
                        <a:pt x="96" y="43"/>
                      </a:lnTo>
                      <a:lnTo>
                        <a:pt x="85" y="43"/>
                      </a:lnTo>
                      <a:lnTo>
                        <a:pt x="75" y="41"/>
                      </a:lnTo>
                      <a:lnTo>
                        <a:pt x="63" y="37"/>
                      </a:lnTo>
                      <a:lnTo>
                        <a:pt x="54" y="29"/>
                      </a:lnTo>
                      <a:lnTo>
                        <a:pt x="44" y="22"/>
                      </a:lnTo>
                      <a:lnTo>
                        <a:pt x="36" y="13"/>
                      </a:lnTo>
                      <a:lnTo>
                        <a:pt x="29" y="0"/>
                      </a:lnTo>
                      <a:lnTo>
                        <a:pt x="0" y="17"/>
                      </a:lnTo>
                      <a:lnTo>
                        <a:pt x="9" y="32"/>
                      </a:lnTo>
                      <a:lnTo>
                        <a:pt x="21" y="45"/>
                      </a:lnTo>
                      <a:lnTo>
                        <a:pt x="34" y="57"/>
                      </a:lnTo>
                      <a:lnTo>
                        <a:pt x="49" y="66"/>
                      </a:lnTo>
                      <a:lnTo>
                        <a:pt x="64" y="73"/>
                      </a:lnTo>
                      <a:lnTo>
                        <a:pt x="81" y="77"/>
                      </a:lnTo>
                      <a:lnTo>
                        <a:pt x="98" y="77"/>
                      </a:lnTo>
                      <a:lnTo>
                        <a:pt x="117" y="73"/>
                      </a:lnTo>
                      <a:lnTo>
                        <a:pt x="117" y="73"/>
                      </a:lnTo>
                      <a:lnTo>
                        <a:pt x="107" y="41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440;p10">
                  <a:extLst>
                    <a:ext uri="{FF2B5EF4-FFF2-40B4-BE49-F238E27FC236}">
                      <a16:creationId xmlns:a16="http://schemas.microsoft.com/office/drawing/2014/main" id="{BB6DABCB-BB80-B040-9429-29105A30E243}"/>
                    </a:ext>
                  </a:extLst>
                </p:cNvPr>
                <p:cNvSpPr/>
                <p:nvPr/>
              </p:nvSpPr>
              <p:spPr>
                <a:xfrm>
                  <a:off x="3444" y="3094"/>
                  <a:ext cx="3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90" extrusionOk="0">
                      <a:moveTo>
                        <a:pt x="48" y="0"/>
                      </a:moveTo>
                      <a:lnTo>
                        <a:pt x="47" y="8"/>
                      </a:lnTo>
                      <a:lnTo>
                        <a:pt x="44" y="18"/>
                      </a:lnTo>
                      <a:lnTo>
                        <a:pt x="41" y="26"/>
                      </a:lnTo>
                      <a:lnTo>
                        <a:pt x="36" y="34"/>
                      </a:lnTo>
                      <a:lnTo>
                        <a:pt x="31" y="40"/>
                      </a:lnTo>
                      <a:lnTo>
                        <a:pt x="22" y="47"/>
                      </a:lnTo>
                      <a:lnTo>
                        <a:pt x="12" y="54"/>
                      </a:lnTo>
                      <a:lnTo>
                        <a:pt x="0" y="58"/>
                      </a:lnTo>
                      <a:lnTo>
                        <a:pt x="10" y="90"/>
                      </a:lnTo>
                      <a:lnTo>
                        <a:pt x="27" y="83"/>
                      </a:lnTo>
                      <a:lnTo>
                        <a:pt x="40" y="75"/>
                      </a:lnTo>
                      <a:lnTo>
                        <a:pt x="51" y="65"/>
                      </a:lnTo>
                      <a:lnTo>
                        <a:pt x="62" y="55"/>
                      </a:lnTo>
                      <a:lnTo>
                        <a:pt x="70" y="41"/>
                      </a:lnTo>
                      <a:lnTo>
                        <a:pt x="75" y="28"/>
                      </a:lnTo>
                      <a:lnTo>
                        <a:pt x="78" y="17"/>
                      </a:lnTo>
                      <a:lnTo>
                        <a:pt x="81" y="4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441;p10">
                  <a:extLst>
                    <a:ext uri="{FF2B5EF4-FFF2-40B4-BE49-F238E27FC236}">
                      <a16:creationId xmlns:a16="http://schemas.microsoft.com/office/drawing/2014/main" id="{4FB27C75-8437-314B-9D7E-B3AA14BC3DBF}"/>
                    </a:ext>
                  </a:extLst>
                </p:cNvPr>
                <p:cNvSpPr/>
                <p:nvPr/>
              </p:nvSpPr>
              <p:spPr>
                <a:xfrm>
                  <a:off x="3443" y="3097"/>
                  <a:ext cx="2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19" extrusionOk="0">
                      <a:moveTo>
                        <a:pt x="33" y="19"/>
                      </a:moveTo>
                      <a:lnTo>
                        <a:pt x="32" y="12"/>
                      </a:lnTo>
                      <a:lnTo>
                        <a:pt x="28" y="6"/>
                      </a:lnTo>
                      <a:lnTo>
                        <a:pt x="23" y="2"/>
                      </a:lnTo>
                      <a:lnTo>
                        <a:pt x="18" y="0"/>
                      </a:lnTo>
                      <a:lnTo>
                        <a:pt x="12" y="0"/>
                      </a:lnTo>
                      <a:lnTo>
                        <a:pt x="6" y="3"/>
                      </a:lnTo>
                      <a:lnTo>
                        <a:pt x="2" y="7"/>
                      </a:lnTo>
                      <a:lnTo>
                        <a:pt x="0" y="15"/>
                      </a:lnTo>
                      <a:lnTo>
                        <a:pt x="33" y="19"/>
                      </a:lnTo>
                      <a:close/>
                    </a:path>
                  </a:pathLst>
                </a:custGeom>
                <a:solidFill>
                  <a:srgbClr val="00CC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" name="Google Shape;442;p10">
                  <a:extLst>
                    <a:ext uri="{FF2B5EF4-FFF2-40B4-BE49-F238E27FC236}">
                      <a16:creationId xmlns:a16="http://schemas.microsoft.com/office/drawing/2014/main" id="{F07509B4-50E8-FF4E-8936-461969C9720D}"/>
                    </a:ext>
                  </a:extLst>
                </p:cNvPr>
                <p:cNvSpPr/>
                <p:nvPr/>
              </p:nvSpPr>
              <p:spPr>
                <a:xfrm>
                  <a:off x="3398" y="3240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7" extrusionOk="0">
                      <a:moveTo>
                        <a:pt x="0" y="25"/>
                      </a:moveTo>
                      <a:lnTo>
                        <a:pt x="6" y="27"/>
                      </a:lnTo>
                      <a:lnTo>
                        <a:pt x="11" y="26"/>
                      </a:lnTo>
                      <a:lnTo>
                        <a:pt x="16" y="24"/>
                      </a:lnTo>
                      <a:lnTo>
                        <a:pt x="19" y="20"/>
                      </a:lnTo>
                      <a:lnTo>
                        <a:pt x="21" y="15"/>
                      </a:lnTo>
                      <a:lnTo>
                        <a:pt x="21" y="9"/>
                      </a:lnTo>
                      <a:lnTo>
                        <a:pt x="19" y="4"/>
                      </a:lnTo>
                      <a:lnTo>
                        <a:pt x="14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443;p10">
                  <a:extLst>
                    <a:ext uri="{FF2B5EF4-FFF2-40B4-BE49-F238E27FC236}">
                      <a16:creationId xmlns:a16="http://schemas.microsoft.com/office/drawing/2014/main" id="{46277477-B705-DA48-96A0-391281D0AF85}"/>
                    </a:ext>
                  </a:extLst>
                </p:cNvPr>
                <p:cNvSpPr/>
                <p:nvPr/>
              </p:nvSpPr>
              <p:spPr>
                <a:xfrm>
                  <a:off x="3389" y="3221"/>
                  <a:ext cx="10" cy="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365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9"/>
                      </a:lnTo>
                      <a:lnTo>
                        <a:pt x="3" y="56"/>
                      </a:lnTo>
                      <a:lnTo>
                        <a:pt x="8" y="84"/>
                      </a:lnTo>
                      <a:lnTo>
                        <a:pt x="15" y="110"/>
                      </a:lnTo>
                      <a:lnTo>
                        <a:pt x="22" y="135"/>
                      </a:lnTo>
                      <a:lnTo>
                        <a:pt x="31" y="162"/>
                      </a:lnTo>
                      <a:lnTo>
                        <a:pt x="41" y="187"/>
                      </a:lnTo>
                      <a:lnTo>
                        <a:pt x="55" y="211"/>
                      </a:lnTo>
                      <a:lnTo>
                        <a:pt x="68" y="235"/>
                      </a:lnTo>
                      <a:lnTo>
                        <a:pt x="84" y="258"/>
                      </a:lnTo>
                      <a:lnTo>
                        <a:pt x="102" y="278"/>
                      </a:lnTo>
                      <a:lnTo>
                        <a:pt x="119" y="298"/>
                      </a:lnTo>
                      <a:lnTo>
                        <a:pt x="138" y="317"/>
                      </a:lnTo>
                      <a:lnTo>
                        <a:pt x="159" y="335"/>
                      </a:lnTo>
                      <a:lnTo>
                        <a:pt x="180" y="352"/>
                      </a:lnTo>
                      <a:lnTo>
                        <a:pt x="204" y="365"/>
                      </a:lnTo>
                      <a:lnTo>
                        <a:pt x="218" y="340"/>
                      </a:lnTo>
                      <a:lnTo>
                        <a:pt x="196" y="326"/>
                      </a:lnTo>
                      <a:lnTo>
                        <a:pt x="177" y="311"/>
                      </a:lnTo>
                      <a:lnTo>
                        <a:pt x="157" y="296"/>
                      </a:lnTo>
                      <a:lnTo>
                        <a:pt x="139" y="277"/>
                      </a:lnTo>
                      <a:lnTo>
                        <a:pt x="122" y="259"/>
                      </a:lnTo>
                      <a:lnTo>
                        <a:pt x="107" y="239"/>
                      </a:lnTo>
                      <a:lnTo>
                        <a:pt x="92" y="218"/>
                      </a:lnTo>
                      <a:lnTo>
                        <a:pt x="79" y="197"/>
                      </a:lnTo>
                      <a:lnTo>
                        <a:pt x="68" y="174"/>
                      </a:lnTo>
                      <a:lnTo>
                        <a:pt x="58" y="151"/>
                      </a:lnTo>
                      <a:lnTo>
                        <a:pt x="49" y="127"/>
                      </a:lnTo>
                      <a:lnTo>
                        <a:pt x="41" y="102"/>
                      </a:lnTo>
                      <a:lnTo>
                        <a:pt x="36" y="77"/>
                      </a:lnTo>
                      <a:lnTo>
                        <a:pt x="31" y="52"/>
                      </a:lnTo>
                      <a:lnTo>
                        <a:pt x="29" y="27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444;p10">
                  <a:extLst>
                    <a:ext uri="{FF2B5EF4-FFF2-40B4-BE49-F238E27FC236}">
                      <a16:creationId xmlns:a16="http://schemas.microsoft.com/office/drawing/2014/main" id="{1B488C11-0E01-C84F-8C23-EB2BBE2A95A2}"/>
                    </a:ext>
                  </a:extLst>
                </p:cNvPr>
                <p:cNvSpPr/>
                <p:nvPr/>
              </p:nvSpPr>
              <p:spPr>
                <a:xfrm>
                  <a:off x="3389" y="3216"/>
                  <a:ext cx="2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92" extrusionOk="0">
                      <a:moveTo>
                        <a:pt x="9" y="0"/>
                      </a:moveTo>
                      <a:lnTo>
                        <a:pt x="7" y="10"/>
                      </a:lnTo>
                      <a:lnTo>
                        <a:pt x="5" y="23"/>
                      </a:lnTo>
                      <a:lnTo>
                        <a:pt x="4" y="33"/>
                      </a:lnTo>
                      <a:lnTo>
                        <a:pt x="2" y="45"/>
                      </a:lnTo>
                      <a:lnTo>
                        <a:pt x="1" y="58"/>
                      </a:lnTo>
                      <a:lnTo>
                        <a:pt x="1" y="69"/>
                      </a:lnTo>
                      <a:lnTo>
                        <a:pt x="0" y="80"/>
                      </a:lnTo>
                      <a:lnTo>
                        <a:pt x="0" y="92"/>
                      </a:lnTo>
                      <a:lnTo>
                        <a:pt x="28" y="92"/>
                      </a:lnTo>
                      <a:lnTo>
                        <a:pt x="28" y="82"/>
                      </a:lnTo>
                      <a:lnTo>
                        <a:pt x="29" y="71"/>
                      </a:lnTo>
                      <a:lnTo>
                        <a:pt x="29" y="60"/>
                      </a:lnTo>
                      <a:lnTo>
                        <a:pt x="30" y="49"/>
                      </a:lnTo>
                      <a:lnTo>
                        <a:pt x="32" y="38"/>
                      </a:lnTo>
                      <a:lnTo>
                        <a:pt x="33" y="27"/>
                      </a:lnTo>
                      <a:lnTo>
                        <a:pt x="35" y="17"/>
                      </a:lnTo>
                      <a:lnTo>
                        <a:pt x="37" y="6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445;p10">
                  <a:extLst>
                    <a:ext uri="{FF2B5EF4-FFF2-40B4-BE49-F238E27FC236}">
                      <a16:creationId xmlns:a16="http://schemas.microsoft.com/office/drawing/2014/main" id="{CEEE9E10-A243-9541-94B5-C949F7724A92}"/>
                    </a:ext>
                  </a:extLst>
                </p:cNvPr>
                <p:cNvSpPr/>
                <p:nvPr/>
              </p:nvSpPr>
              <p:spPr>
                <a:xfrm>
                  <a:off x="3389" y="3220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18" extrusionOk="0">
                      <a:moveTo>
                        <a:pt x="28" y="18"/>
                      </a:moveTo>
                      <a:lnTo>
                        <a:pt x="28" y="11"/>
                      </a:lnTo>
                      <a:lnTo>
                        <a:pt x="26" y="6"/>
                      </a:lnTo>
                      <a:lnTo>
                        <a:pt x="22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7" y="2"/>
                      </a:lnTo>
                      <a:lnTo>
                        <a:pt x="3" y="5"/>
                      </a:lnTo>
                      <a:lnTo>
                        <a:pt x="0" y="11"/>
                      </a:lnTo>
                      <a:lnTo>
                        <a:pt x="28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446;p10">
                  <a:extLst>
                    <a:ext uri="{FF2B5EF4-FFF2-40B4-BE49-F238E27FC236}">
                      <a16:creationId xmlns:a16="http://schemas.microsoft.com/office/drawing/2014/main" id="{E3B01622-1DE1-EC4E-8FBA-BA6D603BF500}"/>
                    </a:ext>
                  </a:extLst>
                </p:cNvPr>
                <p:cNvSpPr/>
                <p:nvPr/>
              </p:nvSpPr>
              <p:spPr>
                <a:xfrm>
                  <a:off x="3397" y="3233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7" extrusionOk="0">
                      <a:moveTo>
                        <a:pt x="0" y="25"/>
                      </a:moveTo>
                      <a:lnTo>
                        <a:pt x="6" y="27"/>
                      </a:lnTo>
                      <a:lnTo>
                        <a:pt x="11" y="26"/>
                      </a:lnTo>
                      <a:lnTo>
                        <a:pt x="16" y="24"/>
                      </a:lnTo>
                      <a:lnTo>
                        <a:pt x="19" y="20"/>
                      </a:lnTo>
                      <a:lnTo>
                        <a:pt x="21" y="14"/>
                      </a:lnTo>
                      <a:lnTo>
                        <a:pt x="21" y="9"/>
                      </a:lnTo>
                      <a:lnTo>
                        <a:pt x="19" y="4"/>
                      </a:lnTo>
                      <a:lnTo>
                        <a:pt x="14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447;p10">
                  <a:extLst>
                    <a:ext uri="{FF2B5EF4-FFF2-40B4-BE49-F238E27FC236}">
                      <a16:creationId xmlns:a16="http://schemas.microsoft.com/office/drawing/2014/main" id="{DBA696A8-645E-7D48-A001-7B79F0A5480A}"/>
                    </a:ext>
                  </a:extLst>
                </p:cNvPr>
                <p:cNvSpPr/>
                <p:nvPr/>
              </p:nvSpPr>
              <p:spPr>
                <a:xfrm>
                  <a:off x="3393" y="3224"/>
                  <a:ext cx="5" cy="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8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3"/>
                      </a:lnTo>
                      <a:lnTo>
                        <a:pt x="2" y="27"/>
                      </a:lnTo>
                      <a:lnTo>
                        <a:pt x="4" y="40"/>
                      </a:lnTo>
                      <a:lnTo>
                        <a:pt x="7" y="53"/>
                      </a:lnTo>
                      <a:lnTo>
                        <a:pt x="11" y="68"/>
                      </a:lnTo>
                      <a:lnTo>
                        <a:pt x="15" y="80"/>
                      </a:lnTo>
                      <a:lnTo>
                        <a:pt x="21" y="92"/>
                      </a:lnTo>
                      <a:lnTo>
                        <a:pt x="28" y="104"/>
                      </a:lnTo>
                      <a:lnTo>
                        <a:pt x="34" y="116"/>
                      </a:lnTo>
                      <a:lnTo>
                        <a:pt x="42" y="126"/>
                      </a:lnTo>
                      <a:lnTo>
                        <a:pt x="50" y="138"/>
                      </a:lnTo>
                      <a:lnTo>
                        <a:pt x="59" y="147"/>
                      </a:lnTo>
                      <a:lnTo>
                        <a:pt x="68" y="157"/>
                      </a:lnTo>
                      <a:lnTo>
                        <a:pt x="80" y="165"/>
                      </a:lnTo>
                      <a:lnTo>
                        <a:pt x="90" y="173"/>
                      </a:lnTo>
                      <a:lnTo>
                        <a:pt x="101" y="181"/>
                      </a:lnTo>
                      <a:lnTo>
                        <a:pt x="115" y="156"/>
                      </a:lnTo>
                      <a:lnTo>
                        <a:pt x="106" y="149"/>
                      </a:lnTo>
                      <a:lnTo>
                        <a:pt x="96" y="142"/>
                      </a:lnTo>
                      <a:lnTo>
                        <a:pt x="87" y="136"/>
                      </a:lnTo>
                      <a:lnTo>
                        <a:pt x="80" y="126"/>
                      </a:lnTo>
                      <a:lnTo>
                        <a:pt x="70" y="119"/>
                      </a:lnTo>
                      <a:lnTo>
                        <a:pt x="64" y="109"/>
                      </a:lnTo>
                      <a:lnTo>
                        <a:pt x="58" y="101"/>
                      </a:lnTo>
                      <a:lnTo>
                        <a:pt x="52" y="89"/>
                      </a:lnTo>
                      <a:lnTo>
                        <a:pt x="46" y="80"/>
                      </a:lnTo>
                      <a:lnTo>
                        <a:pt x="42" y="69"/>
                      </a:lnTo>
                      <a:lnTo>
                        <a:pt x="38" y="58"/>
                      </a:lnTo>
                      <a:lnTo>
                        <a:pt x="34" y="47"/>
                      </a:lnTo>
                      <a:lnTo>
                        <a:pt x="33" y="35"/>
                      </a:lnTo>
                      <a:lnTo>
                        <a:pt x="31" y="23"/>
                      </a:lnTo>
                      <a:lnTo>
                        <a:pt x="29" y="11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448;p10">
                  <a:extLst>
                    <a:ext uri="{FF2B5EF4-FFF2-40B4-BE49-F238E27FC236}">
                      <a16:creationId xmlns:a16="http://schemas.microsoft.com/office/drawing/2014/main" id="{AF5166D6-FC4F-EB47-AE44-8DFAD836BE18}"/>
                    </a:ext>
                  </a:extLst>
                </p:cNvPr>
                <p:cNvSpPr/>
                <p:nvPr/>
              </p:nvSpPr>
              <p:spPr>
                <a:xfrm>
                  <a:off x="3393" y="3222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47" extrusionOk="0">
                      <a:moveTo>
                        <a:pt x="4" y="0"/>
                      </a:moveTo>
                      <a:lnTo>
                        <a:pt x="3" y="6"/>
                      </a:lnTo>
                      <a:lnTo>
                        <a:pt x="2" y="11"/>
                      </a:lnTo>
                      <a:lnTo>
                        <a:pt x="1" y="18"/>
                      </a:lnTo>
                      <a:lnTo>
                        <a:pt x="1" y="23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41"/>
                      </a:lnTo>
                      <a:lnTo>
                        <a:pt x="0" y="47"/>
                      </a:lnTo>
                      <a:lnTo>
                        <a:pt x="29" y="47"/>
                      </a:lnTo>
                      <a:lnTo>
                        <a:pt x="29" y="41"/>
                      </a:lnTo>
                      <a:lnTo>
                        <a:pt x="29" y="36"/>
                      </a:lnTo>
                      <a:lnTo>
                        <a:pt x="29" y="32"/>
                      </a:lnTo>
                      <a:lnTo>
                        <a:pt x="30" y="26"/>
                      </a:lnTo>
                      <a:lnTo>
                        <a:pt x="30" y="20"/>
                      </a:lnTo>
                      <a:lnTo>
                        <a:pt x="31" y="17"/>
                      </a:lnTo>
                      <a:lnTo>
                        <a:pt x="32" y="12"/>
                      </a:lnTo>
                      <a:lnTo>
                        <a:pt x="33" y="7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449;p10">
                  <a:extLst>
                    <a:ext uri="{FF2B5EF4-FFF2-40B4-BE49-F238E27FC236}">
                      <a16:creationId xmlns:a16="http://schemas.microsoft.com/office/drawing/2014/main" id="{F690256C-B6C7-E54B-AAA0-E2C97D4D0052}"/>
                    </a:ext>
                  </a:extLst>
                </p:cNvPr>
                <p:cNvSpPr/>
                <p:nvPr/>
              </p:nvSpPr>
              <p:spPr>
                <a:xfrm>
                  <a:off x="3393" y="3224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18" extrusionOk="0">
                      <a:moveTo>
                        <a:pt x="29" y="18"/>
                      </a:moveTo>
                      <a:lnTo>
                        <a:pt x="29" y="11"/>
                      </a:lnTo>
                      <a:lnTo>
                        <a:pt x="27" y="6"/>
                      </a:lnTo>
                      <a:lnTo>
                        <a:pt x="22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lnTo>
                        <a:pt x="7" y="2"/>
                      </a:lnTo>
                      <a:lnTo>
                        <a:pt x="3" y="5"/>
                      </a:lnTo>
                      <a:lnTo>
                        <a:pt x="0" y="11"/>
                      </a:lnTo>
                      <a:lnTo>
                        <a:pt x="29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450;p10">
                  <a:extLst>
                    <a:ext uri="{FF2B5EF4-FFF2-40B4-BE49-F238E27FC236}">
                      <a16:creationId xmlns:a16="http://schemas.microsoft.com/office/drawing/2014/main" id="{6CB32C04-E1F0-E041-97F0-8CF35EF0DA55}"/>
                    </a:ext>
                  </a:extLst>
                </p:cNvPr>
                <p:cNvSpPr/>
                <p:nvPr/>
              </p:nvSpPr>
              <p:spPr>
                <a:xfrm>
                  <a:off x="3563" y="3123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20" extrusionOk="0">
                      <a:moveTo>
                        <a:pt x="15" y="1"/>
                      </a:moveTo>
                      <a:lnTo>
                        <a:pt x="7" y="0"/>
                      </a:lnTo>
                      <a:lnTo>
                        <a:pt x="1" y="5"/>
                      </a:lnTo>
                      <a:lnTo>
                        <a:pt x="0" y="13"/>
                      </a:lnTo>
                      <a:lnTo>
                        <a:pt x="5" y="20"/>
                      </a:ln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451;p10">
                  <a:extLst>
                    <a:ext uri="{FF2B5EF4-FFF2-40B4-BE49-F238E27FC236}">
                      <a16:creationId xmlns:a16="http://schemas.microsoft.com/office/drawing/2014/main" id="{6BF0B193-5D66-D94D-8A77-2B9430395935}"/>
                    </a:ext>
                  </a:extLst>
                </p:cNvPr>
                <p:cNvSpPr/>
                <p:nvPr/>
              </p:nvSpPr>
              <p:spPr>
                <a:xfrm>
                  <a:off x="3563" y="3123"/>
                  <a:ext cx="7" cy="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274" extrusionOk="0">
                      <a:moveTo>
                        <a:pt x="164" y="274"/>
                      </a:moveTo>
                      <a:lnTo>
                        <a:pt x="164" y="274"/>
                      </a:lnTo>
                      <a:lnTo>
                        <a:pt x="162" y="253"/>
                      </a:lnTo>
                      <a:lnTo>
                        <a:pt x="160" y="233"/>
                      </a:lnTo>
                      <a:lnTo>
                        <a:pt x="157" y="211"/>
                      </a:lnTo>
                      <a:lnTo>
                        <a:pt x="153" y="190"/>
                      </a:lnTo>
                      <a:lnTo>
                        <a:pt x="147" y="170"/>
                      </a:lnTo>
                      <a:lnTo>
                        <a:pt x="139" y="152"/>
                      </a:lnTo>
                      <a:lnTo>
                        <a:pt x="130" y="135"/>
                      </a:lnTo>
                      <a:lnTo>
                        <a:pt x="122" y="116"/>
                      </a:lnTo>
                      <a:lnTo>
                        <a:pt x="112" y="98"/>
                      </a:lnTo>
                      <a:lnTo>
                        <a:pt x="100" y="82"/>
                      </a:lnTo>
                      <a:lnTo>
                        <a:pt x="87" y="65"/>
                      </a:lnTo>
                      <a:lnTo>
                        <a:pt x="73" y="50"/>
                      </a:lnTo>
                      <a:lnTo>
                        <a:pt x="59" y="35"/>
                      </a:lnTo>
                      <a:lnTo>
                        <a:pt x="43" y="23"/>
                      </a:lnTo>
                      <a:lnTo>
                        <a:pt x="27" y="10"/>
                      </a:lnTo>
                      <a:lnTo>
                        <a:pt x="10" y="0"/>
                      </a:lnTo>
                      <a:lnTo>
                        <a:pt x="0" y="19"/>
                      </a:lnTo>
                      <a:lnTo>
                        <a:pt x="15" y="29"/>
                      </a:lnTo>
                      <a:lnTo>
                        <a:pt x="30" y="40"/>
                      </a:lnTo>
                      <a:lnTo>
                        <a:pt x="45" y="52"/>
                      </a:lnTo>
                      <a:lnTo>
                        <a:pt x="59" y="65"/>
                      </a:lnTo>
                      <a:lnTo>
                        <a:pt x="71" y="80"/>
                      </a:lnTo>
                      <a:lnTo>
                        <a:pt x="83" y="94"/>
                      </a:lnTo>
                      <a:lnTo>
                        <a:pt x="94" y="110"/>
                      </a:lnTo>
                      <a:lnTo>
                        <a:pt x="104" y="126"/>
                      </a:lnTo>
                      <a:lnTo>
                        <a:pt x="112" y="143"/>
                      </a:lnTo>
                      <a:lnTo>
                        <a:pt x="119" y="161"/>
                      </a:lnTo>
                      <a:lnTo>
                        <a:pt x="126" y="179"/>
                      </a:lnTo>
                      <a:lnTo>
                        <a:pt x="132" y="197"/>
                      </a:lnTo>
                      <a:lnTo>
                        <a:pt x="136" y="216"/>
                      </a:lnTo>
                      <a:lnTo>
                        <a:pt x="139" y="235"/>
                      </a:lnTo>
                      <a:lnTo>
                        <a:pt x="141" y="255"/>
                      </a:lnTo>
                      <a:lnTo>
                        <a:pt x="141" y="274"/>
                      </a:lnTo>
                      <a:lnTo>
                        <a:pt x="141" y="274"/>
                      </a:lnTo>
                      <a:lnTo>
                        <a:pt x="164" y="27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452;p10">
                  <a:extLst>
                    <a:ext uri="{FF2B5EF4-FFF2-40B4-BE49-F238E27FC236}">
                      <a16:creationId xmlns:a16="http://schemas.microsoft.com/office/drawing/2014/main" id="{D45C603E-14EE-D649-AF07-607D260519C3}"/>
                    </a:ext>
                  </a:extLst>
                </p:cNvPr>
                <p:cNvSpPr/>
                <p:nvPr/>
              </p:nvSpPr>
              <p:spPr>
                <a:xfrm>
                  <a:off x="3569" y="3138"/>
                  <a:ext cx="1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68" extrusionOk="0">
                      <a:moveTo>
                        <a:pt x="21" y="68"/>
                      </a:moveTo>
                      <a:lnTo>
                        <a:pt x="22" y="60"/>
                      </a:lnTo>
                      <a:lnTo>
                        <a:pt x="24" y="52"/>
                      </a:lnTo>
                      <a:lnTo>
                        <a:pt x="25" y="43"/>
                      </a:lnTo>
                      <a:lnTo>
                        <a:pt x="26" y="34"/>
                      </a:lnTo>
                      <a:lnTo>
                        <a:pt x="28" y="25"/>
                      </a:lnTo>
                      <a:lnTo>
                        <a:pt x="28" y="17"/>
                      </a:lnTo>
                      <a:lnTo>
                        <a:pt x="29" y="8"/>
                      </a:lnTo>
                      <a:lnTo>
                        <a:pt x="29" y="0"/>
                      </a:lnTo>
                      <a:lnTo>
                        <a:pt x="6" y="0"/>
                      </a:lnTo>
                      <a:lnTo>
                        <a:pt x="6" y="8"/>
                      </a:lnTo>
                      <a:lnTo>
                        <a:pt x="5" y="17"/>
                      </a:lnTo>
                      <a:lnTo>
                        <a:pt x="5" y="25"/>
                      </a:lnTo>
                      <a:lnTo>
                        <a:pt x="5" y="32"/>
                      </a:lnTo>
                      <a:lnTo>
                        <a:pt x="4" y="41"/>
                      </a:lnTo>
                      <a:lnTo>
                        <a:pt x="3" y="48"/>
                      </a:lnTo>
                      <a:lnTo>
                        <a:pt x="1" y="56"/>
                      </a:lnTo>
                      <a:lnTo>
                        <a:pt x="0" y="64"/>
                      </a:lnTo>
                      <a:lnTo>
                        <a:pt x="21" y="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453;p10">
                  <a:extLst>
                    <a:ext uri="{FF2B5EF4-FFF2-40B4-BE49-F238E27FC236}">
                      <a16:creationId xmlns:a16="http://schemas.microsoft.com/office/drawing/2014/main" id="{7B0460F7-F6FC-EC4A-AA8E-95BFC1A01D5D}"/>
                    </a:ext>
                  </a:extLst>
                </p:cNvPr>
                <p:cNvSpPr/>
                <p:nvPr/>
              </p:nvSpPr>
              <p:spPr>
                <a:xfrm>
                  <a:off x="3569" y="3138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2" extrusionOk="0">
                      <a:moveTo>
                        <a:pt x="0" y="0"/>
                      </a:moveTo>
                      <a:lnTo>
                        <a:pt x="3" y="8"/>
                      </a:lnTo>
                      <a:lnTo>
                        <a:pt x="10" y="12"/>
                      </a:lnTo>
                      <a:lnTo>
                        <a:pt x="17" y="11"/>
                      </a:lnTo>
                      <a:lnTo>
                        <a:pt x="21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454;p10">
                  <a:extLst>
                    <a:ext uri="{FF2B5EF4-FFF2-40B4-BE49-F238E27FC236}">
                      <a16:creationId xmlns:a16="http://schemas.microsoft.com/office/drawing/2014/main" id="{2793FA9F-89E5-1241-9910-D80AB33E7911}"/>
                    </a:ext>
                  </a:extLst>
                </p:cNvPr>
                <p:cNvSpPr/>
                <p:nvPr/>
              </p:nvSpPr>
              <p:spPr>
                <a:xfrm>
                  <a:off x="3563" y="3128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" h="20" extrusionOk="0">
                      <a:moveTo>
                        <a:pt x="15" y="1"/>
                      </a:moveTo>
                      <a:lnTo>
                        <a:pt x="7" y="0"/>
                      </a:lnTo>
                      <a:lnTo>
                        <a:pt x="1" y="6"/>
                      </a:lnTo>
                      <a:lnTo>
                        <a:pt x="0" y="14"/>
                      </a:lnTo>
                      <a:lnTo>
                        <a:pt x="5" y="20"/>
                      </a:ln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455;p10">
                  <a:extLst>
                    <a:ext uri="{FF2B5EF4-FFF2-40B4-BE49-F238E27FC236}">
                      <a16:creationId xmlns:a16="http://schemas.microsoft.com/office/drawing/2014/main" id="{65BE8F95-5532-334C-917B-B444E002782E}"/>
                    </a:ext>
                  </a:extLst>
                </p:cNvPr>
                <p:cNvSpPr/>
                <p:nvPr/>
              </p:nvSpPr>
              <p:spPr>
                <a:xfrm>
                  <a:off x="3564" y="3128"/>
                  <a:ext cx="4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136" extrusionOk="0">
                      <a:moveTo>
                        <a:pt x="86" y="136"/>
                      </a:moveTo>
                      <a:lnTo>
                        <a:pt x="86" y="136"/>
                      </a:lnTo>
                      <a:lnTo>
                        <a:pt x="85" y="116"/>
                      </a:lnTo>
                      <a:lnTo>
                        <a:pt x="81" y="95"/>
                      </a:lnTo>
                      <a:lnTo>
                        <a:pt x="76" y="76"/>
                      </a:lnTo>
                      <a:lnTo>
                        <a:pt x="66" y="58"/>
                      </a:lnTo>
                      <a:lnTo>
                        <a:pt x="55" y="41"/>
                      </a:lnTo>
                      <a:lnTo>
                        <a:pt x="42" y="26"/>
                      </a:lnTo>
                      <a:lnTo>
                        <a:pt x="27" y="12"/>
                      </a:lnTo>
                      <a:lnTo>
                        <a:pt x="10" y="0"/>
                      </a:lnTo>
                      <a:lnTo>
                        <a:pt x="0" y="19"/>
                      </a:lnTo>
                      <a:lnTo>
                        <a:pt x="14" y="29"/>
                      </a:lnTo>
                      <a:lnTo>
                        <a:pt x="28" y="40"/>
                      </a:lnTo>
                      <a:lnTo>
                        <a:pt x="39" y="54"/>
                      </a:lnTo>
                      <a:lnTo>
                        <a:pt x="48" y="69"/>
                      </a:lnTo>
                      <a:lnTo>
                        <a:pt x="55" y="85"/>
                      </a:lnTo>
                      <a:lnTo>
                        <a:pt x="60" y="102"/>
                      </a:lnTo>
                      <a:lnTo>
                        <a:pt x="64" y="118"/>
                      </a:lnTo>
                      <a:lnTo>
                        <a:pt x="65" y="136"/>
                      </a:lnTo>
                      <a:lnTo>
                        <a:pt x="65" y="136"/>
                      </a:lnTo>
                      <a:lnTo>
                        <a:pt x="86" y="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456;p10">
                  <a:extLst>
                    <a:ext uri="{FF2B5EF4-FFF2-40B4-BE49-F238E27FC236}">
                      <a16:creationId xmlns:a16="http://schemas.microsoft.com/office/drawing/2014/main" id="{B07C3C3D-499C-E64C-9845-39CE0A15CCF5}"/>
                    </a:ext>
                  </a:extLst>
                </p:cNvPr>
                <p:cNvSpPr/>
                <p:nvPr/>
              </p:nvSpPr>
              <p:spPr>
                <a:xfrm>
                  <a:off x="3567" y="3136"/>
                  <a:ext cx="1" cy="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5" extrusionOk="0">
                      <a:moveTo>
                        <a:pt x="21" y="35"/>
                      </a:moveTo>
                      <a:lnTo>
                        <a:pt x="22" y="30"/>
                      </a:lnTo>
                      <a:lnTo>
                        <a:pt x="22" y="26"/>
                      </a:lnTo>
                      <a:lnTo>
                        <a:pt x="23" y="21"/>
                      </a:lnTo>
                      <a:lnTo>
                        <a:pt x="23" y="18"/>
                      </a:lnTo>
                      <a:lnTo>
                        <a:pt x="24" y="15"/>
                      </a:lnTo>
                      <a:lnTo>
                        <a:pt x="24" y="9"/>
                      </a:lnTo>
                      <a:lnTo>
                        <a:pt x="24" y="5"/>
                      </a:lnTo>
                      <a:lnTo>
                        <a:pt x="24" y="0"/>
                      </a:lnTo>
                      <a:lnTo>
                        <a:pt x="3" y="0"/>
                      </a:lnTo>
                      <a:lnTo>
                        <a:pt x="3" y="5"/>
                      </a:lnTo>
                      <a:lnTo>
                        <a:pt x="3" y="9"/>
                      </a:lnTo>
                      <a:lnTo>
                        <a:pt x="3" y="11"/>
                      </a:lnTo>
                      <a:lnTo>
                        <a:pt x="2" y="14"/>
                      </a:lnTo>
                      <a:lnTo>
                        <a:pt x="2" y="19"/>
                      </a:lnTo>
                      <a:lnTo>
                        <a:pt x="1" y="24"/>
                      </a:lnTo>
                      <a:lnTo>
                        <a:pt x="1" y="28"/>
                      </a:lnTo>
                      <a:lnTo>
                        <a:pt x="0" y="31"/>
                      </a:lnTo>
                      <a:lnTo>
                        <a:pt x="21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457;p10">
                  <a:extLst>
                    <a:ext uri="{FF2B5EF4-FFF2-40B4-BE49-F238E27FC236}">
                      <a16:creationId xmlns:a16="http://schemas.microsoft.com/office/drawing/2014/main" id="{1CD2C656-C350-9A43-BE56-C02296047011}"/>
                    </a:ext>
                  </a:extLst>
                </p:cNvPr>
                <p:cNvSpPr/>
                <p:nvPr/>
              </p:nvSpPr>
              <p:spPr>
                <a:xfrm>
                  <a:off x="3567" y="3135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3" extrusionOk="0">
                      <a:moveTo>
                        <a:pt x="0" y="0"/>
                      </a:moveTo>
                      <a:lnTo>
                        <a:pt x="2" y="9"/>
                      </a:lnTo>
                      <a:lnTo>
                        <a:pt x="10" y="13"/>
                      </a:lnTo>
                      <a:lnTo>
                        <a:pt x="17" y="12"/>
                      </a:lnTo>
                      <a:lnTo>
                        <a:pt x="21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458;p10">
                  <a:extLst>
                    <a:ext uri="{FF2B5EF4-FFF2-40B4-BE49-F238E27FC236}">
                      <a16:creationId xmlns:a16="http://schemas.microsoft.com/office/drawing/2014/main" id="{FFE4DC00-4845-3D4B-8C82-B64934C9B948}"/>
                    </a:ext>
                  </a:extLst>
                </p:cNvPr>
                <p:cNvSpPr/>
                <p:nvPr/>
              </p:nvSpPr>
              <p:spPr>
                <a:xfrm>
                  <a:off x="3388" y="3300"/>
                  <a:ext cx="53" cy="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" h="2481" extrusionOk="0">
                      <a:moveTo>
                        <a:pt x="166" y="0"/>
                      </a:moveTo>
                      <a:lnTo>
                        <a:pt x="0" y="73"/>
                      </a:lnTo>
                      <a:lnTo>
                        <a:pt x="959" y="2481"/>
                      </a:lnTo>
                      <a:lnTo>
                        <a:pt x="1169" y="2389"/>
                      </a:lnTo>
                      <a:lnTo>
                        <a:pt x="166" y="0"/>
                      </a:lnTo>
                      <a:close/>
                    </a:path>
                  </a:pathLst>
                </a:custGeom>
                <a:solidFill>
                  <a:srgbClr val="54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459;p10">
                  <a:extLst>
                    <a:ext uri="{FF2B5EF4-FFF2-40B4-BE49-F238E27FC236}">
                      <a16:creationId xmlns:a16="http://schemas.microsoft.com/office/drawing/2014/main" id="{541FEA06-FCE4-2A41-B60A-16E10FEE0DC1}"/>
                    </a:ext>
                  </a:extLst>
                </p:cNvPr>
                <p:cNvSpPr/>
                <p:nvPr/>
              </p:nvSpPr>
              <p:spPr>
                <a:xfrm>
                  <a:off x="3388" y="3300"/>
                  <a:ext cx="52" cy="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2467" extrusionOk="0">
                      <a:moveTo>
                        <a:pt x="140" y="0"/>
                      </a:moveTo>
                      <a:lnTo>
                        <a:pt x="126" y="6"/>
                      </a:lnTo>
                      <a:lnTo>
                        <a:pt x="114" y="10"/>
                      </a:lnTo>
                      <a:lnTo>
                        <a:pt x="104" y="14"/>
                      </a:lnTo>
                      <a:lnTo>
                        <a:pt x="94" y="19"/>
                      </a:lnTo>
                      <a:lnTo>
                        <a:pt x="81" y="24"/>
                      </a:lnTo>
                      <a:lnTo>
                        <a:pt x="61" y="32"/>
                      </a:lnTo>
                      <a:lnTo>
                        <a:pt x="36" y="44"/>
                      </a:lnTo>
                      <a:lnTo>
                        <a:pt x="0" y="61"/>
                      </a:lnTo>
                      <a:lnTo>
                        <a:pt x="29" y="132"/>
                      </a:lnTo>
                      <a:lnTo>
                        <a:pt x="55" y="199"/>
                      </a:lnTo>
                      <a:lnTo>
                        <a:pt x="81" y="260"/>
                      </a:lnTo>
                      <a:lnTo>
                        <a:pt x="103" y="317"/>
                      </a:lnTo>
                      <a:lnTo>
                        <a:pt x="125" y="370"/>
                      </a:lnTo>
                      <a:lnTo>
                        <a:pt x="144" y="419"/>
                      </a:lnTo>
                      <a:lnTo>
                        <a:pt x="163" y="467"/>
                      </a:lnTo>
                      <a:lnTo>
                        <a:pt x="181" y="511"/>
                      </a:lnTo>
                      <a:lnTo>
                        <a:pt x="198" y="554"/>
                      </a:lnTo>
                      <a:lnTo>
                        <a:pt x="215" y="596"/>
                      </a:lnTo>
                      <a:lnTo>
                        <a:pt x="232" y="637"/>
                      </a:lnTo>
                      <a:lnTo>
                        <a:pt x="249" y="680"/>
                      </a:lnTo>
                      <a:lnTo>
                        <a:pt x="265" y="723"/>
                      </a:lnTo>
                      <a:lnTo>
                        <a:pt x="284" y="766"/>
                      </a:lnTo>
                      <a:lnTo>
                        <a:pt x="302" y="812"/>
                      </a:lnTo>
                      <a:lnTo>
                        <a:pt x="322" y="861"/>
                      </a:lnTo>
                      <a:lnTo>
                        <a:pt x="342" y="913"/>
                      </a:lnTo>
                      <a:lnTo>
                        <a:pt x="364" y="968"/>
                      </a:lnTo>
                      <a:lnTo>
                        <a:pt x="388" y="1029"/>
                      </a:lnTo>
                      <a:lnTo>
                        <a:pt x="414" y="1093"/>
                      </a:lnTo>
                      <a:lnTo>
                        <a:pt x="442" y="1164"/>
                      </a:lnTo>
                      <a:lnTo>
                        <a:pt x="473" y="1239"/>
                      </a:lnTo>
                      <a:lnTo>
                        <a:pt x="505" y="1323"/>
                      </a:lnTo>
                      <a:lnTo>
                        <a:pt x="542" y="1412"/>
                      </a:lnTo>
                      <a:lnTo>
                        <a:pt x="581" y="1511"/>
                      </a:lnTo>
                      <a:lnTo>
                        <a:pt x="623" y="1618"/>
                      </a:lnTo>
                      <a:lnTo>
                        <a:pt x="669" y="1733"/>
                      </a:lnTo>
                      <a:lnTo>
                        <a:pt x="719" y="1858"/>
                      </a:lnTo>
                      <a:lnTo>
                        <a:pt x="773" y="1993"/>
                      </a:lnTo>
                      <a:lnTo>
                        <a:pt x="832" y="2140"/>
                      </a:lnTo>
                      <a:lnTo>
                        <a:pt x="895" y="2297"/>
                      </a:lnTo>
                      <a:lnTo>
                        <a:pt x="962" y="2467"/>
                      </a:lnTo>
                      <a:lnTo>
                        <a:pt x="972" y="2462"/>
                      </a:lnTo>
                      <a:lnTo>
                        <a:pt x="982" y="2458"/>
                      </a:lnTo>
                      <a:lnTo>
                        <a:pt x="989" y="2455"/>
                      </a:lnTo>
                      <a:lnTo>
                        <a:pt x="996" y="2452"/>
                      </a:lnTo>
                      <a:lnTo>
                        <a:pt x="1003" y="2449"/>
                      </a:lnTo>
                      <a:lnTo>
                        <a:pt x="1009" y="2445"/>
                      </a:lnTo>
                      <a:lnTo>
                        <a:pt x="1015" y="2442"/>
                      </a:lnTo>
                      <a:lnTo>
                        <a:pt x="1022" y="2439"/>
                      </a:lnTo>
                      <a:lnTo>
                        <a:pt x="1030" y="2436"/>
                      </a:lnTo>
                      <a:lnTo>
                        <a:pt x="1040" y="2432"/>
                      </a:lnTo>
                      <a:lnTo>
                        <a:pt x="1050" y="2428"/>
                      </a:lnTo>
                      <a:lnTo>
                        <a:pt x="1063" y="2422"/>
                      </a:lnTo>
                      <a:lnTo>
                        <a:pt x="1077" y="2416"/>
                      </a:lnTo>
                      <a:lnTo>
                        <a:pt x="1095" y="2409"/>
                      </a:lnTo>
                      <a:lnTo>
                        <a:pt x="1116" y="2399"/>
                      </a:lnTo>
                      <a:lnTo>
                        <a:pt x="1140" y="2390"/>
                      </a:lnTo>
                      <a:lnTo>
                        <a:pt x="1110" y="2318"/>
                      </a:lnTo>
                      <a:lnTo>
                        <a:pt x="1081" y="2251"/>
                      </a:lnTo>
                      <a:lnTo>
                        <a:pt x="1056" y="2190"/>
                      </a:lnTo>
                      <a:lnTo>
                        <a:pt x="1033" y="2134"/>
                      </a:lnTo>
                      <a:lnTo>
                        <a:pt x="1011" y="2082"/>
                      </a:lnTo>
                      <a:lnTo>
                        <a:pt x="991" y="2032"/>
                      </a:lnTo>
                      <a:lnTo>
                        <a:pt x="970" y="1985"/>
                      </a:lnTo>
                      <a:lnTo>
                        <a:pt x="952" y="1940"/>
                      </a:lnTo>
                      <a:lnTo>
                        <a:pt x="935" y="1897"/>
                      </a:lnTo>
                      <a:lnTo>
                        <a:pt x="916" y="1856"/>
                      </a:lnTo>
                      <a:lnTo>
                        <a:pt x="899" y="1814"/>
                      </a:lnTo>
                      <a:lnTo>
                        <a:pt x="882" y="1773"/>
                      </a:lnTo>
                      <a:lnTo>
                        <a:pt x="864" y="1730"/>
                      </a:lnTo>
                      <a:lnTo>
                        <a:pt x="846" y="1686"/>
                      </a:lnTo>
                      <a:lnTo>
                        <a:pt x="826" y="1640"/>
                      </a:lnTo>
                      <a:lnTo>
                        <a:pt x="807" y="1592"/>
                      </a:lnTo>
                      <a:lnTo>
                        <a:pt x="785" y="1541"/>
                      </a:lnTo>
                      <a:lnTo>
                        <a:pt x="762" y="1485"/>
                      </a:lnTo>
                      <a:lnTo>
                        <a:pt x="738" y="1426"/>
                      </a:lnTo>
                      <a:lnTo>
                        <a:pt x="710" y="1362"/>
                      </a:lnTo>
                      <a:lnTo>
                        <a:pt x="682" y="1292"/>
                      </a:lnTo>
                      <a:lnTo>
                        <a:pt x="650" y="1216"/>
                      </a:lnTo>
                      <a:lnTo>
                        <a:pt x="615" y="1134"/>
                      </a:lnTo>
                      <a:lnTo>
                        <a:pt x="578" y="1044"/>
                      </a:lnTo>
                      <a:lnTo>
                        <a:pt x="537" y="947"/>
                      </a:lnTo>
                      <a:lnTo>
                        <a:pt x="493" y="842"/>
                      </a:lnTo>
                      <a:lnTo>
                        <a:pt x="445" y="727"/>
                      </a:lnTo>
                      <a:lnTo>
                        <a:pt x="393" y="603"/>
                      </a:lnTo>
                      <a:lnTo>
                        <a:pt x="337" y="469"/>
                      </a:lnTo>
                      <a:lnTo>
                        <a:pt x="276" y="324"/>
                      </a:lnTo>
                      <a:lnTo>
                        <a:pt x="210" y="167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rgbClr val="70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460;p10">
                  <a:extLst>
                    <a:ext uri="{FF2B5EF4-FFF2-40B4-BE49-F238E27FC236}">
                      <a16:creationId xmlns:a16="http://schemas.microsoft.com/office/drawing/2014/main" id="{1B131809-10AB-394D-8EE5-CE6D7630AF91}"/>
                    </a:ext>
                  </a:extLst>
                </p:cNvPr>
                <p:cNvSpPr/>
                <p:nvPr/>
              </p:nvSpPr>
              <p:spPr>
                <a:xfrm>
                  <a:off x="3389" y="3301"/>
                  <a:ext cx="50" cy="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2454" extrusionOk="0">
                      <a:moveTo>
                        <a:pt x="113" y="0"/>
                      </a:moveTo>
                      <a:lnTo>
                        <a:pt x="100" y="4"/>
                      </a:lnTo>
                      <a:lnTo>
                        <a:pt x="92" y="9"/>
                      </a:lnTo>
                      <a:lnTo>
                        <a:pt x="84" y="12"/>
                      </a:lnTo>
                      <a:lnTo>
                        <a:pt x="76" y="15"/>
                      </a:lnTo>
                      <a:lnTo>
                        <a:pt x="65" y="19"/>
                      </a:lnTo>
                      <a:lnTo>
                        <a:pt x="49" y="26"/>
                      </a:lnTo>
                      <a:lnTo>
                        <a:pt x="29" y="36"/>
                      </a:lnTo>
                      <a:lnTo>
                        <a:pt x="0" y="49"/>
                      </a:lnTo>
                      <a:lnTo>
                        <a:pt x="29" y="120"/>
                      </a:lnTo>
                      <a:lnTo>
                        <a:pt x="56" y="187"/>
                      </a:lnTo>
                      <a:lnTo>
                        <a:pt x="81" y="248"/>
                      </a:lnTo>
                      <a:lnTo>
                        <a:pt x="103" y="305"/>
                      </a:lnTo>
                      <a:lnTo>
                        <a:pt x="125" y="358"/>
                      </a:lnTo>
                      <a:lnTo>
                        <a:pt x="145" y="407"/>
                      </a:lnTo>
                      <a:lnTo>
                        <a:pt x="164" y="455"/>
                      </a:lnTo>
                      <a:lnTo>
                        <a:pt x="182" y="499"/>
                      </a:lnTo>
                      <a:lnTo>
                        <a:pt x="199" y="542"/>
                      </a:lnTo>
                      <a:lnTo>
                        <a:pt x="216" y="584"/>
                      </a:lnTo>
                      <a:lnTo>
                        <a:pt x="233" y="625"/>
                      </a:lnTo>
                      <a:lnTo>
                        <a:pt x="249" y="667"/>
                      </a:lnTo>
                      <a:lnTo>
                        <a:pt x="267" y="711"/>
                      </a:lnTo>
                      <a:lnTo>
                        <a:pt x="284" y="754"/>
                      </a:lnTo>
                      <a:lnTo>
                        <a:pt x="302" y="800"/>
                      </a:lnTo>
                      <a:lnTo>
                        <a:pt x="323" y="849"/>
                      </a:lnTo>
                      <a:lnTo>
                        <a:pt x="343" y="900"/>
                      </a:lnTo>
                      <a:lnTo>
                        <a:pt x="366" y="956"/>
                      </a:lnTo>
                      <a:lnTo>
                        <a:pt x="389" y="1016"/>
                      </a:lnTo>
                      <a:lnTo>
                        <a:pt x="415" y="1081"/>
                      </a:lnTo>
                      <a:lnTo>
                        <a:pt x="443" y="1151"/>
                      </a:lnTo>
                      <a:lnTo>
                        <a:pt x="474" y="1227"/>
                      </a:lnTo>
                      <a:lnTo>
                        <a:pt x="507" y="1311"/>
                      </a:lnTo>
                      <a:lnTo>
                        <a:pt x="544" y="1400"/>
                      </a:lnTo>
                      <a:lnTo>
                        <a:pt x="583" y="1499"/>
                      </a:lnTo>
                      <a:lnTo>
                        <a:pt x="626" y="1606"/>
                      </a:lnTo>
                      <a:lnTo>
                        <a:pt x="672" y="1721"/>
                      </a:lnTo>
                      <a:lnTo>
                        <a:pt x="723" y="1846"/>
                      </a:lnTo>
                      <a:lnTo>
                        <a:pt x="777" y="1981"/>
                      </a:lnTo>
                      <a:lnTo>
                        <a:pt x="835" y="2128"/>
                      </a:lnTo>
                      <a:lnTo>
                        <a:pt x="898" y="2285"/>
                      </a:lnTo>
                      <a:lnTo>
                        <a:pt x="966" y="2454"/>
                      </a:lnTo>
                      <a:lnTo>
                        <a:pt x="982" y="2447"/>
                      </a:lnTo>
                      <a:lnTo>
                        <a:pt x="994" y="2442"/>
                      </a:lnTo>
                      <a:lnTo>
                        <a:pt x="1003" y="2436"/>
                      </a:lnTo>
                      <a:lnTo>
                        <a:pt x="1014" y="2432"/>
                      </a:lnTo>
                      <a:lnTo>
                        <a:pt x="1029" y="2426"/>
                      </a:lnTo>
                      <a:lnTo>
                        <a:pt x="1047" y="2417"/>
                      </a:lnTo>
                      <a:lnTo>
                        <a:pt x="1073" y="2407"/>
                      </a:lnTo>
                      <a:lnTo>
                        <a:pt x="1109" y="2392"/>
                      </a:lnTo>
                      <a:lnTo>
                        <a:pt x="1080" y="2320"/>
                      </a:lnTo>
                      <a:lnTo>
                        <a:pt x="1052" y="2254"/>
                      </a:lnTo>
                      <a:lnTo>
                        <a:pt x="1027" y="2193"/>
                      </a:lnTo>
                      <a:lnTo>
                        <a:pt x="1003" y="2136"/>
                      </a:lnTo>
                      <a:lnTo>
                        <a:pt x="981" y="2083"/>
                      </a:lnTo>
                      <a:lnTo>
                        <a:pt x="960" y="2035"/>
                      </a:lnTo>
                      <a:lnTo>
                        <a:pt x="941" y="1987"/>
                      </a:lnTo>
                      <a:lnTo>
                        <a:pt x="922" y="1943"/>
                      </a:lnTo>
                      <a:lnTo>
                        <a:pt x="905" y="1900"/>
                      </a:lnTo>
                      <a:lnTo>
                        <a:pt x="887" y="1858"/>
                      </a:lnTo>
                      <a:lnTo>
                        <a:pt x="869" y="1817"/>
                      </a:lnTo>
                      <a:lnTo>
                        <a:pt x="852" y="1774"/>
                      </a:lnTo>
                      <a:lnTo>
                        <a:pt x="835" y="1732"/>
                      </a:lnTo>
                      <a:lnTo>
                        <a:pt x="816" y="1688"/>
                      </a:lnTo>
                      <a:lnTo>
                        <a:pt x="797" y="1643"/>
                      </a:lnTo>
                      <a:lnTo>
                        <a:pt x="778" y="1594"/>
                      </a:lnTo>
                      <a:lnTo>
                        <a:pt x="756" y="1542"/>
                      </a:lnTo>
                      <a:lnTo>
                        <a:pt x="733" y="1488"/>
                      </a:lnTo>
                      <a:lnTo>
                        <a:pt x="708" y="1428"/>
                      </a:lnTo>
                      <a:lnTo>
                        <a:pt x="681" y="1363"/>
                      </a:lnTo>
                      <a:lnTo>
                        <a:pt x="652" y="1294"/>
                      </a:lnTo>
                      <a:lnTo>
                        <a:pt x="621" y="1218"/>
                      </a:lnTo>
                      <a:lnTo>
                        <a:pt x="586" y="1136"/>
                      </a:lnTo>
                      <a:lnTo>
                        <a:pt x="549" y="1046"/>
                      </a:lnTo>
                      <a:lnTo>
                        <a:pt x="508" y="948"/>
                      </a:lnTo>
                      <a:lnTo>
                        <a:pt x="464" y="842"/>
                      </a:lnTo>
                      <a:lnTo>
                        <a:pt x="417" y="728"/>
                      </a:lnTo>
                      <a:lnTo>
                        <a:pt x="364" y="604"/>
                      </a:lnTo>
                      <a:lnTo>
                        <a:pt x="308" y="469"/>
                      </a:lnTo>
                      <a:lnTo>
                        <a:pt x="248" y="325"/>
                      </a:lnTo>
                      <a:lnTo>
                        <a:pt x="183" y="168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solidFill>
                  <a:srgbClr val="8C94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461;p10">
                  <a:extLst>
                    <a:ext uri="{FF2B5EF4-FFF2-40B4-BE49-F238E27FC236}">
                      <a16:creationId xmlns:a16="http://schemas.microsoft.com/office/drawing/2014/main" id="{1E4EC563-5DCE-2F47-872B-660D658B2B76}"/>
                    </a:ext>
                  </a:extLst>
                </p:cNvPr>
                <p:cNvSpPr/>
                <p:nvPr/>
              </p:nvSpPr>
              <p:spPr>
                <a:xfrm>
                  <a:off x="3389" y="3301"/>
                  <a:ext cx="49" cy="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2440" extrusionOk="0">
                      <a:moveTo>
                        <a:pt x="86" y="0"/>
                      </a:moveTo>
                      <a:lnTo>
                        <a:pt x="77" y="3"/>
                      </a:lnTo>
                      <a:lnTo>
                        <a:pt x="71" y="6"/>
                      </a:lnTo>
                      <a:lnTo>
                        <a:pt x="65" y="8"/>
                      </a:lnTo>
                      <a:lnTo>
                        <a:pt x="59" y="10"/>
                      </a:lnTo>
                      <a:lnTo>
                        <a:pt x="49" y="14"/>
                      </a:lnTo>
                      <a:lnTo>
                        <a:pt x="38" y="20"/>
                      </a:lnTo>
                      <a:lnTo>
                        <a:pt x="22" y="27"/>
                      </a:lnTo>
                      <a:lnTo>
                        <a:pt x="0" y="37"/>
                      </a:lnTo>
                      <a:lnTo>
                        <a:pt x="30" y="108"/>
                      </a:lnTo>
                      <a:lnTo>
                        <a:pt x="57" y="175"/>
                      </a:lnTo>
                      <a:lnTo>
                        <a:pt x="81" y="236"/>
                      </a:lnTo>
                      <a:lnTo>
                        <a:pt x="104" y="293"/>
                      </a:lnTo>
                      <a:lnTo>
                        <a:pt x="126" y="345"/>
                      </a:lnTo>
                      <a:lnTo>
                        <a:pt x="145" y="395"/>
                      </a:lnTo>
                      <a:lnTo>
                        <a:pt x="165" y="442"/>
                      </a:lnTo>
                      <a:lnTo>
                        <a:pt x="182" y="487"/>
                      </a:lnTo>
                      <a:lnTo>
                        <a:pt x="199" y="530"/>
                      </a:lnTo>
                      <a:lnTo>
                        <a:pt x="217" y="572"/>
                      </a:lnTo>
                      <a:lnTo>
                        <a:pt x="234" y="613"/>
                      </a:lnTo>
                      <a:lnTo>
                        <a:pt x="250" y="655"/>
                      </a:lnTo>
                      <a:lnTo>
                        <a:pt x="268" y="698"/>
                      </a:lnTo>
                      <a:lnTo>
                        <a:pt x="286" y="742"/>
                      </a:lnTo>
                      <a:lnTo>
                        <a:pt x="304" y="788"/>
                      </a:lnTo>
                      <a:lnTo>
                        <a:pt x="324" y="837"/>
                      </a:lnTo>
                      <a:lnTo>
                        <a:pt x="345" y="888"/>
                      </a:lnTo>
                      <a:lnTo>
                        <a:pt x="368" y="944"/>
                      </a:lnTo>
                      <a:lnTo>
                        <a:pt x="391" y="1003"/>
                      </a:lnTo>
                      <a:lnTo>
                        <a:pt x="418" y="1069"/>
                      </a:lnTo>
                      <a:lnTo>
                        <a:pt x="445" y="1138"/>
                      </a:lnTo>
                      <a:lnTo>
                        <a:pt x="476" y="1215"/>
                      </a:lnTo>
                      <a:lnTo>
                        <a:pt x="509" y="1297"/>
                      </a:lnTo>
                      <a:lnTo>
                        <a:pt x="546" y="1388"/>
                      </a:lnTo>
                      <a:lnTo>
                        <a:pt x="585" y="1486"/>
                      </a:lnTo>
                      <a:lnTo>
                        <a:pt x="628" y="1593"/>
                      </a:lnTo>
                      <a:lnTo>
                        <a:pt x="675" y="1707"/>
                      </a:lnTo>
                      <a:lnTo>
                        <a:pt x="725" y="1833"/>
                      </a:lnTo>
                      <a:lnTo>
                        <a:pt x="780" y="1968"/>
                      </a:lnTo>
                      <a:lnTo>
                        <a:pt x="838" y="2113"/>
                      </a:lnTo>
                      <a:lnTo>
                        <a:pt x="901" y="2270"/>
                      </a:lnTo>
                      <a:lnTo>
                        <a:pt x="969" y="2440"/>
                      </a:lnTo>
                      <a:lnTo>
                        <a:pt x="982" y="2435"/>
                      </a:lnTo>
                      <a:lnTo>
                        <a:pt x="990" y="2431"/>
                      </a:lnTo>
                      <a:lnTo>
                        <a:pt x="998" y="2426"/>
                      </a:lnTo>
                      <a:lnTo>
                        <a:pt x="1006" y="2423"/>
                      </a:lnTo>
                      <a:lnTo>
                        <a:pt x="1016" y="2419"/>
                      </a:lnTo>
                      <a:lnTo>
                        <a:pt x="1031" y="2413"/>
                      </a:lnTo>
                      <a:lnTo>
                        <a:pt x="1050" y="2404"/>
                      </a:lnTo>
                      <a:lnTo>
                        <a:pt x="1078" y="2394"/>
                      </a:lnTo>
                      <a:lnTo>
                        <a:pt x="1048" y="2322"/>
                      </a:lnTo>
                      <a:lnTo>
                        <a:pt x="1020" y="2256"/>
                      </a:lnTo>
                      <a:lnTo>
                        <a:pt x="995" y="2195"/>
                      </a:lnTo>
                      <a:lnTo>
                        <a:pt x="973" y="2138"/>
                      </a:lnTo>
                      <a:lnTo>
                        <a:pt x="950" y="2085"/>
                      </a:lnTo>
                      <a:lnTo>
                        <a:pt x="930" y="2035"/>
                      </a:lnTo>
                      <a:lnTo>
                        <a:pt x="910" y="1989"/>
                      </a:lnTo>
                      <a:lnTo>
                        <a:pt x="892" y="1944"/>
                      </a:lnTo>
                      <a:lnTo>
                        <a:pt x="875" y="1901"/>
                      </a:lnTo>
                      <a:lnTo>
                        <a:pt x="857" y="1859"/>
                      </a:lnTo>
                      <a:lnTo>
                        <a:pt x="840" y="1817"/>
                      </a:lnTo>
                      <a:lnTo>
                        <a:pt x="823" y="1775"/>
                      </a:lnTo>
                      <a:lnTo>
                        <a:pt x="805" y="1733"/>
                      </a:lnTo>
                      <a:lnTo>
                        <a:pt x="787" y="1688"/>
                      </a:lnTo>
                      <a:lnTo>
                        <a:pt x="768" y="1643"/>
                      </a:lnTo>
                      <a:lnTo>
                        <a:pt x="748" y="1595"/>
                      </a:lnTo>
                      <a:lnTo>
                        <a:pt x="727" y="1543"/>
                      </a:lnTo>
                      <a:lnTo>
                        <a:pt x="703" y="1487"/>
                      </a:lnTo>
                      <a:lnTo>
                        <a:pt x="679" y="1428"/>
                      </a:lnTo>
                      <a:lnTo>
                        <a:pt x="652" y="1364"/>
                      </a:lnTo>
                      <a:lnTo>
                        <a:pt x="624" y="1294"/>
                      </a:lnTo>
                      <a:lnTo>
                        <a:pt x="592" y="1218"/>
                      </a:lnTo>
                      <a:lnTo>
                        <a:pt x="557" y="1135"/>
                      </a:lnTo>
                      <a:lnTo>
                        <a:pt x="521" y="1045"/>
                      </a:lnTo>
                      <a:lnTo>
                        <a:pt x="480" y="948"/>
                      </a:lnTo>
                      <a:lnTo>
                        <a:pt x="436" y="843"/>
                      </a:lnTo>
                      <a:lnTo>
                        <a:pt x="388" y="728"/>
                      </a:lnTo>
                      <a:lnTo>
                        <a:pt x="337" y="604"/>
                      </a:lnTo>
                      <a:lnTo>
                        <a:pt x="281" y="469"/>
                      </a:lnTo>
                      <a:lnTo>
                        <a:pt x="221" y="324"/>
                      </a:lnTo>
                      <a:lnTo>
                        <a:pt x="155" y="168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solidFill>
                  <a:srgbClr val="A8B0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462;p10">
                  <a:extLst>
                    <a:ext uri="{FF2B5EF4-FFF2-40B4-BE49-F238E27FC236}">
                      <a16:creationId xmlns:a16="http://schemas.microsoft.com/office/drawing/2014/main" id="{A38FE17D-61C2-8041-A792-C248EE192742}"/>
                    </a:ext>
                  </a:extLst>
                </p:cNvPr>
                <p:cNvSpPr/>
                <p:nvPr/>
              </p:nvSpPr>
              <p:spPr>
                <a:xfrm>
                  <a:off x="3389" y="3302"/>
                  <a:ext cx="48" cy="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2428" extrusionOk="0">
                      <a:moveTo>
                        <a:pt x="58" y="0"/>
                      </a:moveTo>
                      <a:lnTo>
                        <a:pt x="52" y="2"/>
                      </a:lnTo>
                      <a:lnTo>
                        <a:pt x="47" y="4"/>
                      </a:lnTo>
                      <a:lnTo>
                        <a:pt x="43" y="5"/>
                      </a:lnTo>
                      <a:lnTo>
                        <a:pt x="39" y="7"/>
                      </a:lnTo>
                      <a:lnTo>
                        <a:pt x="33" y="10"/>
                      </a:lnTo>
                      <a:lnTo>
                        <a:pt x="25" y="13"/>
                      </a:lnTo>
                      <a:lnTo>
                        <a:pt x="15" y="18"/>
                      </a:lnTo>
                      <a:lnTo>
                        <a:pt x="0" y="25"/>
                      </a:lnTo>
                      <a:lnTo>
                        <a:pt x="29" y="97"/>
                      </a:lnTo>
                      <a:lnTo>
                        <a:pt x="56" y="164"/>
                      </a:lnTo>
                      <a:lnTo>
                        <a:pt x="80" y="225"/>
                      </a:lnTo>
                      <a:lnTo>
                        <a:pt x="104" y="282"/>
                      </a:lnTo>
                      <a:lnTo>
                        <a:pt x="125" y="334"/>
                      </a:lnTo>
                      <a:lnTo>
                        <a:pt x="145" y="384"/>
                      </a:lnTo>
                      <a:lnTo>
                        <a:pt x="164" y="430"/>
                      </a:lnTo>
                      <a:lnTo>
                        <a:pt x="182" y="475"/>
                      </a:lnTo>
                      <a:lnTo>
                        <a:pt x="199" y="518"/>
                      </a:lnTo>
                      <a:lnTo>
                        <a:pt x="217" y="560"/>
                      </a:lnTo>
                      <a:lnTo>
                        <a:pt x="233" y="601"/>
                      </a:lnTo>
                      <a:lnTo>
                        <a:pt x="250" y="643"/>
                      </a:lnTo>
                      <a:lnTo>
                        <a:pt x="268" y="686"/>
                      </a:lnTo>
                      <a:lnTo>
                        <a:pt x="285" y="730"/>
                      </a:lnTo>
                      <a:lnTo>
                        <a:pt x="305" y="776"/>
                      </a:lnTo>
                      <a:lnTo>
                        <a:pt x="324" y="825"/>
                      </a:lnTo>
                      <a:lnTo>
                        <a:pt x="344" y="876"/>
                      </a:lnTo>
                      <a:lnTo>
                        <a:pt x="367" y="932"/>
                      </a:lnTo>
                      <a:lnTo>
                        <a:pt x="391" y="991"/>
                      </a:lnTo>
                      <a:lnTo>
                        <a:pt x="418" y="1056"/>
                      </a:lnTo>
                      <a:lnTo>
                        <a:pt x="445" y="1126"/>
                      </a:lnTo>
                      <a:lnTo>
                        <a:pt x="477" y="1203"/>
                      </a:lnTo>
                      <a:lnTo>
                        <a:pt x="511" y="1285"/>
                      </a:lnTo>
                      <a:lnTo>
                        <a:pt x="546" y="1376"/>
                      </a:lnTo>
                      <a:lnTo>
                        <a:pt x="586" y="1474"/>
                      </a:lnTo>
                      <a:lnTo>
                        <a:pt x="629" y="1580"/>
                      </a:lnTo>
                      <a:lnTo>
                        <a:pt x="676" y="1695"/>
                      </a:lnTo>
                      <a:lnTo>
                        <a:pt x="726" y="1821"/>
                      </a:lnTo>
                      <a:lnTo>
                        <a:pt x="781" y="1956"/>
                      </a:lnTo>
                      <a:lnTo>
                        <a:pt x="840" y="2101"/>
                      </a:lnTo>
                      <a:lnTo>
                        <a:pt x="903" y="2258"/>
                      </a:lnTo>
                      <a:lnTo>
                        <a:pt x="972" y="2428"/>
                      </a:lnTo>
                      <a:lnTo>
                        <a:pt x="980" y="2424"/>
                      </a:lnTo>
                      <a:lnTo>
                        <a:pt x="986" y="2421"/>
                      </a:lnTo>
                      <a:lnTo>
                        <a:pt x="991" y="2419"/>
                      </a:lnTo>
                      <a:lnTo>
                        <a:pt x="997" y="2415"/>
                      </a:lnTo>
                      <a:lnTo>
                        <a:pt x="1004" y="2412"/>
                      </a:lnTo>
                      <a:lnTo>
                        <a:pt x="1013" y="2408"/>
                      </a:lnTo>
                      <a:lnTo>
                        <a:pt x="1028" y="2403"/>
                      </a:lnTo>
                      <a:lnTo>
                        <a:pt x="1046" y="2395"/>
                      </a:lnTo>
                      <a:lnTo>
                        <a:pt x="1017" y="2324"/>
                      </a:lnTo>
                      <a:lnTo>
                        <a:pt x="989" y="2257"/>
                      </a:lnTo>
                      <a:lnTo>
                        <a:pt x="964" y="2196"/>
                      </a:lnTo>
                      <a:lnTo>
                        <a:pt x="941" y="2139"/>
                      </a:lnTo>
                      <a:lnTo>
                        <a:pt x="920" y="2086"/>
                      </a:lnTo>
                      <a:lnTo>
                        <a:pt x="899" y="2037"/>
                      </a:lnTo>
                      <a:lnTo>
                        <a:pt x="880" y="1990"/>
                      </a:lnTo>
                      <a:lnTo>
                        <a:pt x="861" y="1946"/>
                      </a:lnTo>
                      <a:lnTo>
                        <a:pt x="843" y="1903"/>
                      </a:lnTo>
                      <a:lnTo>
                        <a:pt x="826" y="1861"/>
                      </a:lnTo>
                      <a:lnTo>
                        <a:pt x="809" y="1819"/>
                      </a:lnTo>
                      <a:lnTo>
                        <a:pt x="792" y="1778"/>
                      </a:lnTo>
                      <a:lnTo>
                        <a:pt x="774" y="1734"/>
                      </a:lnTo>
                      <a:lnTo>
                        <a:pt x="756" y="1691"/>
                      </a:lnTo>
                      <a:lnTo>
                        <a:pt x="737" y="1645"/>
                      </a:lnTo>
                      <a:lnTo>
                        <a:pt x="718" y="1596"/>
                      </a:lnTo>
                      <a:lnTo>
                        <a:pt x="696" y="1545"/>
                      </a:lnTo>
                      <a:lnTo>
                        <a:pt x="673" y="1490"/>
                      </a:lnTo>
                      <a:lnTo>
                        <a:pt x="648" y="1430"/>
                      </a:lnTo>
                      <a:lnTo>
                        <a:pt x="622" y="1365"/>
                      </a:lnTo>
                      <a:lnTo>
                        <a:pt x="593" y="1296"/>
                      </a:lnTo>
                      <a:lnTo>
                        <a:pt x="562" y="1220"/>
                      </a:lnTo>
                      <a:lnTo>
                        <a:pt x="528" y="1138"/>
                      </a:lnTo>
                      <a:lnTo>
                        <a:pt x="490" y="1047"/>
                      </a:lnTo>
                      <a:lnTo>
                        <a:pt x="450" y="950"/>
                      </a:lnTo>
                      <a:lnTo>
                        <a:pt x="407" y="843"/>
                      </a:lnTo>
                      <a:lnTo>
                        <a:pt x="359" y="730"/>
                      </a:lnTo>
                      <a:lnTo>
                        <a:pt x="308" y="605"/>
                      </a:lnTo>
                      <a:lnTo>
                        <a:pt x="251" y="470"/>
                      </a:lnTo>
                      <a:lnTo>
                        <a:pt x="192" y="325"/>
                      </a:lnTo>
                      <a:lnTo>
                        <a:pt x="127" y="169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C4CC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463;p10">
                  <a:extLst>
                    <a:ext uri="{FF2B5EF4-FFF2-40B4-BE49-F238E27FC236}">
                      <a16:creationId xmlns:a16="http://schemas.microsoft.com/office/drawing/2014/main" id="{A792C44A-AC01-7D47-8697-901BC6B7AC3C}"/>
                    </a:ext>
                  </a:extLst>
                </p:cNvPr>
                <p:cNvSpPr/>
                <p:nvPr/>
              </p:nvSpPr>
              <p:spPr>
                <a:xfrm>
                  <a:off x="3389" y="3302"/>
                  <a:ext cx="46" cy="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2414" extrusionOk="0">
                      <a:moveTo>
                        <a:pt x="32" y="0"/>
                      </a:moveTo>
                      <a:lnTo>
                        <a:pt x="0" y="13"/>
                      </a:lnTo>
                      <a:lnTo>
                        <a:pt x="977" y="2414"/>
                      </a:lnTo>
                      <a:lnTo>
                        <a:pt x="1017" y="2396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464;p10">
                  <a:extLst>
                    <a:ext uri="{FF2B5EF4-FFF2-40B4-BE49-F238E27FC236}">
                      <a16:creationId xmlns:a16="http://schemas.microsoft.com/office/drawing/2014/main" id="{91C12BB5-9C28-FA4C-AD6A-276B437CFC8B}"/>
                    </a:ext>
                  </a:extLst>
                </p:cNvPr>
                <p:cNvSpPr/>
                <p:nvPr/>
              </p:nvSpPr>
              <p:spPr>
                <a:xfrm>
                  <a:off x="3388" y="3298"/>
                  <a:ext cx="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95" extrusionOk="0">
                      <a:moveTo>
                        <a:pt x="173" y="20"/>
                      </a:moveTo>
                      <a:lnTo>
                        <a:pt x="7" y="95"/>
                      </a:lnTo>
                      <a:lnTo>
                        <a:pt x="0" y="75"/>
                      </a:lnTo>
                      <a:lnTo>
                        <a:pt x="166" y="0"/>
                      </a:lnTo>
                      <a:lnTo>
                        <a:pt x="173" y="20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465;p10">
                  <a:extLst>
                    <a:ext uri="{FF2B5EF4-FFF2-40B4-BE49-F238E27FC236}">
                      <a16:creationId xmlns:a16="http://schemas.microsoft.com/office/drawing/2014/main" id="{3041AA31-5B39-E040-903A-2BAEAD843AC4}"/>
                    </a:ext>
                  </a:extLst>
                </p:cNvPr>
                <p:cNvSpPr/>
                <p:nvPr/>
              </p:nvSpPr>
              <p:spPr>
                <a:xfrm>
                  <a:off x="3386" y="3293"/>
                  <a:ext cx="9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79" extrusionOk="0">
                      <a:moveTo>
                        <a:pt x="200" y="106"/>
                      </a:moveTo>
                      <a:lnTo>
                        <a:pt x="33" y="179"/>
                      </a:lnTo>
                      <a:lnTo>
                        <a:pt x="0" y="100"/>
                      </a:lnTo>
                      <a:lnTo>
                        <a:pt x="58" y="0"/>
                      </a:lnTo>
                      <a:lnTo>
                        <a:pt x="168" y="26"/>
                      </a:lnTo>
                      <a:lnTo>
                        <a:pt x="200" y="106"/>
                      </a:lnTo>
                      <a:close/>
                    </a:path>
                  </a:pathLst>
                </a:custGeom>
                <a:solidFill>
                  <a:srgbClr val="54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466;p10">
                  <a:extLst>
                    <a:ext uri="{FF2B5EF4-FFF2-40B4-BE49-F238E27FC236}">
                      <a16:creationId xmlns:a16="http://schemas.microsoft.com/office/drawing/2014/main" id="{77CC759A-0F98-F548-9519-6ECF65115DFF}"/>
                    </a:ext>
                  </a:extLst>
                </p:cNvPr>
                <p:cNvSpPr/>
                <p:nvPr/>
              </p:nvSpPr>
              <p:spPr>
                <a:xfrm>
                  <a:off x="3386" y="3293"/>
                  <a:ext cx="8" cy="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77" extrusionOk="0">
                      <a:moveTo>
                        <a:pt x="173" y="116"/>
                      </a:moveTo>
                      <a:lnTo>
                        <a:pt x="159" y="122"/>
                      </a:lnTo>
                      <a:lnTo>
                        <a:pt x="147" y="126"/>
                      </a:lnTo>
                      <a:lnTo>
                        <a:pt x="137" y="131"/>
                      </a:lnTo>
                      <a:lnTo>
                        <a:pt x="127" y="135"/>
                      </a:lnTo>
                      <a:lnTo>
                        <a:pt x="114" y="141"/>
                      </a:lnTo>
                      <a:lnTo>
                        <a:pt x="94" y="150"/>
                      </a:lnTo>
                      <a:lnTo>
                        <a:pt x="69" y="161"/>
                      </a:lnTo>
                      <a:lnTo>
                        <a:pt x="33" y="177"/>
                      </a:lnTo>
                      <a:lnTo>
                        <a:pt x="30" y="168"/>
                      </a:lnTo>
                      <a:lnTo>
                        <a:pt x="27" y="161"/>
                      </a:lnTo>
                      <a:lnTo>
                        <a:pt x="25" y="156"/>
                      </a:lnTo>
                      <a:lnTo>
                        <a:pt x="23" y="150"/>
                      </a:lnTo>
                      <a:lnTo>
                        <a:pt x="20" y="141"/>
                      </a:lnTo>
                      <a:lnTo>
                        <a:pt x="16" y="131"/>
                      </a:lnTo>
                      <a:lnTo>
                        <a:pt x="9" y="117"/>
                      </a:lnTo>
                      <a:lnTo>
                        <a:pt x="0" y="97"/>
                      </a:lnTo>
                      <a:lnTo>
                        <a:pt x="7" y="86"/>
                      </a:lnTo>
                      <a:lnTo>
                        <a:pt x="11" y="78"/>
                      </a:lnTo>
                      <a:lnTo>
                        <a:pt x="15" y="70"/>
                      </a:lnTo>
                      <a:lnTo>
                        <a:pt x="19" y="63"/>
                      </a:lnTo>
                      <a:lnTo>
                        <a:pt x="24" y="54"/>
                      </a:lnTo>
                      <a:lnTo>
                        <a:pt x="31" y="41"/>
                      </a:lnTo>
                      <a:lnTo>
                        <a:pt x="40" y="24"/>
                      </a:lnTo>
                      <a:lnTo>
                        <a:pt x="52" y="0"/>
                      </a:lnTo>
                      <a:lnTo>
                        <a:pt x="63" y="3"/>
                      </a:lnTo>
                      <a:lnTo>
                        <a:pt x="70" y="6"/>
                      </a:lnTo>
                      <a:lnTo>
                        <a:pt x="76" y="8"/>
                      </a:lnTo>
                      <a:lnTo>
                        <a:pt x="83" y="11"/>
                      </a:lnTo>
                      <a:lnTo>
                        <a:pt x="91" y="15"/>
                      </a:lnTo>
                      <a:lnTo>
                        <a:pt x="102" y="20"/>
                      </a:lnTo>
                      <a:lnTo>
                        <a:pt x="119" y="27"/>
                      </a:lnTo>
                      <a:lnTo>
                        <a:pt x="140" y="37"/>
                      </a:lnTo>
                      <a:lnTo>
                        <a:pt x="144" y="44"/>
                      </a:lnTo>
                      <a:lnTo>
                        <a:pt x="146" y="50"/>
                      </a:lnTo>
                      <a:lnTo>
                        <a:pt x="149" y="56"/>
                      </a:lnTo>
                      <a:lnTo>
                        <a:pt x="151" y="61"/>
                      </a:lnTo>
                      <a:lnTo>
                        <a:pt x="154" y="69"/>
                      </a:lnTo>
                      <a:lnTo>
                        <a:pt x="159" y="80"/>
                      </a:lnTo>
                      <a:lnTo>
                        <a:pt x="165" y="95"/>
                      </a:lnTo>
                      <a:lnTo>
                        <a:pt x="173" y="116"/>
                      </a:lnTo>
                      <a:close/>
                    </a:path>
                  </a:pathLst>
                </a:custGeom>
                <a:solidFill>
                  <a:srgbClr val="70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467;p10">
                  <a:extLst>
                    <a:ext uri="{FF2B5EF4-FFF2-40B4-BE49-F238E27FC236}">
                      <a16:creationId xmlns:a16="http://schemas.microsoft.com/office/drawing/2014/main" id="{305DB807-567A-7142-BD72-1D583555D1A9}"/>
                    </a:ext>
                  </a:extLst>
                </p:cNvPr>
                <p:cNvSpPr/>
                <p:nvPr/>
              </p:nvSpPr>
              <p:spPr>
                <a:xfrm>
                  <a:off x="3387" y="3293"/>
                  <a:ext cx="6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75" extrusionOk="0">
                      <a:moveTo>
                        <a:pt x="142" y="126"/>
                      </a:moveTo>
                      <a:lnTo>
                        <a:pt x="131" y="131"/>
                      </a:lnTo>
                      <a:lnTo>
                        <a:pt x="122" y="135"/>
                      </a:lnTo>
                      <a:lnTo>
                        <a:pt x="115" y="137"/>
                      </a:lnTo>
                      <a:lnTo>
                        <a:pt x="107" y="141"/>
                      </a:lnTo>
                      <a:lnTo>
                        <a:pt x="96" y="145"/>
                      </a:lnTo>
                      <a:lnTo>
                        <a:pt x="81" y="152"/>
                      </a:lnTo>
                      <a:lnTo>
                        <a:pt x="61" y="161"/>
                      </a:lnTo>
                      <a:lnTo>
                        <a:pt x="32" y="175"/>
                      </a:lnTo>
                      <a:lnTo>
                        <a:pt x="29" y="165"/>
                      </a:lnTo>
                      <a:lnTo>
                        <a:pt x="26" y="159"/>
                      </a:lnTo>
                      <a:lnTo>
                        <a:pt x="24" y="153"/>
                      </a:lnTo>
                      <a:lnTo>
                        <a:pt x="22" y="146"/>
                      </a:lnTo>
                      <a:lnTo>
                        <a:pt x="19" y="139"/>
                      </a:lnTo>
                      <a:lnTo>
                        <a:pt x="15" y="128"/>
                      </a:lnTo>
                      <a:lnTo>
                        <a:pt x="8" y="114"/>
                      </a:lnTo>
                      <a:lnTo>
                        <a:pt x="0" y="95"/>
                      </a:lnTo>
                      <a:lnTo>
                        <a:pt x="5" y="84"/>
                      </a:lnTo>
                      <a:lnTo>
                        <a:pt x="9" y="76"/>
                      </a:lnTo>
                      <a:lnTo>
                        <a:pt x="12" y="68"/>
                      </a:lnTo>
                      <a:lnTo>
                        <a:pt x="16" y="61"/>
                      </a:lnTo>
                      <a:lnTo>
                        <a:pt x="20" y="53"/>
                      </a:lnTo>
                      <a:lnTo>
                        <a:pt x="26" y="40"/>
                      </a:lnTo>
                      <a:lnTo>
                        <a:pt x="34" y="23"/>
                      </a:lnTo>
                      <a:lnTo>
                        <a:pt x="45" y="0"/>
                      </a:lnTo>
                      <a:lnTo>
                        <a:pt x="53" y="4"/>
                      </a:lnTo>
                      <a:lnTo>
                        <a:pt x="59" y="8"/>
                      </a:lnTo>
                      <a:lnTo>
                        <a:pt x="63" y="11"/>
                      </a:lnTo>
                      <a:lnTo>
                        <a:pt x="68" y="15"/>
                      </a:lnTo>
                      <a:lnTo>
                        <a:pt x="74" y="19"/>
                      </a:lnTo>
                      <a:lnTo>
                        <a:pt x="83" y="25"/>
                      </a:lnTo>
                      <a:lnTo>
                        <a:pt x="94" y="34"/>
                      </a:lnTo>
                      <a:lnTo>
                        <a:pt x="111" y="46"/>
                      </a:lnTo>
                      <a:lnTo>
                        <a:pt x="115" y="55"/>
                      </a:lnTo>
                      <a:lnTo>
                        <a:pt x="117" y="60"/>
                      </a:lnTo>
                      <a:lnTo>
                        <a:pt x="120" y="65"/>
                      </a:lnTo>
                      <a:lnTo>
                        <a:pt x="122" y="71"/>
                      </a:lnTo>
                      <a:lnTo>
                        <a:pt x="125" y="79"/>
                      </a:lnTo>
                      <a:lnTo>
                        <a:pt x="129" y="89"/>
                      </a:lnTo>
                      <a:lnTo>
                        <a:pt x="135" y="105"/>
                      </a:lnTo>
                      <a:lnTo>
                        <a:pt x="142" y="126"/>
                      </a:lnTo>
                      <a:close/>
                    </a:path>
                  </a:pathLst>
                </a:custGeom>
                <a:solidFill>
                  <a:srgbClr val="8C949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468;p10">
                  <a:extLst>
                    <a:ext uri="{FF2B5EF4-FFF2-40B4-BE49-F238E27FC236}">
                      <a16:creationId xmlns:a16="http://schemas.microsoft.com/office/drawing/2014/main" id="{965D9453-5D6E-9346-97DD-1F8205B29DC2}"/>
                    </a:ext>
                  </a:extLst>
                </p:cNvPr>
                <p:cNvSpPr/>
                <p:nvPr/>
              </p:nvSpPr>
              <p:spPr>
                <a:xfrm>
                  <a:off x="3387" y="3293"/>
                  <a:ext cx="5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72" extrusionOk="0">
                      <a:moveTo>
                        <a:pt x="116" y="136"/>
                      </a:moveTo>
                      <a:lnTo>
                        <a:pt x="107" y="139"/>
                      </a:lnTo>
                      <a:lnTo>
                        <a:pt x="101" y="141"/>
                      </a:lnTo>
                      <a:lnTo>
                        <a:pt x="95" y="144"/>
                      </a:lnTo>
                      <a:lnTo>
                        <a:pt x="88" y="146"/>
                      </a:lnTo>
                      <a:lnTo>
                        <a:pt x="80" y="150"/>
                      </a:lnTo>
                      <a:lnTo>
                        <a:pt x="69" y="155"/>
                      </a:lnTo>
                      <a:lnTo>
                        <a:pt x="54" y="162"/>
                      </a:lnTo>
                      <a:lnTo>
                        <a:pt x="32" y="172"/>
                      </a:lnTo>
                      <a:lnTo>
                        <a:pt x="29" y="163"/>
                      </a:lnTo>
                      <a:lnTo>
                        <a:pt x="26" y="156"/>
                      </a:lnTo>
                      <a:lnTo>
                        <a:pt x="24" y="151"/>
                      </a:lnTo>
                      <a:lnTo>
                        <a:pt x="22" y="144"/>
                      </a:lnTo>
                      <a:lnTo>
                        <a:pt x="19" y="136"/>
                      </a:lnTo>
                      <a:lnTo>
                        <a:pt x="15" y="126"/>
                      </a:lnTo>
                      <a:lnTo>
                        <a:pt x="8" y="112"/>
                      </a:lnTo>
                      <a:lnTo>
                        <a:pt x="0" y="93"/>
                      </a:lnTo>
                      <a:lnTo>
                        <a:pt x="5" y="82"/>
                      </a:lnTo>
                      <a:lnTo>
                        <a:pt x="8" y="74"/>
                      </a:lnTo>
                      <a:lnTo>
                        <a:pt x="11" y="67"/>
                      </a:lnTo>
                      <a:lnTo>
                        <a:pt x="14" y="60"/>
                      </a:lnTo>
                      <a:lnTo>
                        <a:pt x="18" y="51"/>
                      </a:lnTo>
                      <a:lnTo>
                        <a:pt x="23" y="39"/>
                      </a:lnTo>
                      <a:lnTo>
                        <a:pt x="31" y="22"/>
                      </a:lnTo>
                      <a:lnTo>
                        <a:pt x="40" y="0"/>
                      </a:lnTo>
                      <a:lnTo>
                        <a:pt x="46" y="5"/>
                      </a:lnTo>
                      <a:lnTo>
                        <a:pt x="50" y="9"/>
                      </a:lnTo>
                      <a:lnTo>
                        <a:pt x="53" y="14"/>
                      </a:lnTo>
                      <a:lnTo>
                        <a:pt x="56" y="18"/>
                      </a:lnTo>
                      <a:lnTo>
                        <a:pt x="60" y="23"/>
                      </a:lnTo>
                      <a:lnTo>
                        <a:pt x="65" y="30"/>
                      </a:lnTo>
                      <a:lnTo>
                        <a:pt x="73" y="41"/>
                      </a:lnTo>
                      <a:lnTo>
                        <a:pt x="83" y="56"/>
                      </a:lnTo>
                      <a:lnTo>
                        <a:pt x="87" y="64"/>
                      </a:lnTo>
                      <a:lnTo>
                        <a:pt x="89" y="69"/>
                      </a:lnTo>
                      <a:lnTo>
                        <a:pt x="92" y="75"/>
                      </a:lnTo>
                      <a:lnTo>
                        <a:pt x="95" y="81"/>
                      </a:lnTo>
                      <a:lnTo>
                        <a:pt x="98" y="88"/>
                      </a:lnTo>
                      <a:lnTo>
                        <a:pt x="102" y="99"/>
                      </a:lnTo>
                      <a:lnTo>
                        <a:pt x="108" y="115"/>
                      </a:lnTo>
                      <a:lnTo>
                        <a:pt x="116" y="136"/>
                      </a:lnTo>
                      <a:close/>
                    </a:path>
                  </a:pathLst>
                </a:custGeom>
                <a:solidFill>
                  <a:srgbClr val="A8B0B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469;p10">
                  <a:extLst>
                    <a:ext uri="{FF2B5EF4-FFF2-40B4-BE49-F238E27FC236}">
                      <a16:creationId xmlns:a16="http://schemas.microsoft.com/office/drawing/2014/main" id="{B905BFC3-6208-5042-8435-799CDF37E98F}"/>
                    </a:ext>
                  </a:extLst>
                </p:cNvPr>
                <p:cNvSpPr/>
                <p:nvPr/>
              </p:nvSpPr>
              <p:spPr>
                <a:xfrm>
                  <a:off x="3387" y="3293"/>
                  <a:ext cx="4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" h="170" extrusionOk="0">
                      <a:moveTo>
                        <a:pt x="88" y="145"/>
                      </a:moveTo>
                      <a:lnTo>
                        <a:pt x="81" y="147"/>
                      </a:lnTo>
                      <a:lnTo>
                        <a:pt x="77" y="150"/>
                      </a:lnTo>
                      <a:lnTo>
                        <a:pt x="73" y="151"/>
                      </a:lnTo>
                      <a:lnTo>
                        <a:pt x="69" y="153"/>
                      </a:lnTo>
                      <a:lnTo>
                        <a:pt x="64" y="155"/>
                      </a:lnTo>
                      <a:lnTo>
                        <a:pt x="57" y="158"/>
                      </a:lnTo>
                      <a:lnTo>
                        <a:pt x="47" y="163"/>
                      </a:lnTo>
                      <a:lnTo>
                        <a:pt x="32" y="170"/>
                      </a:lnTo>
                      <a:lnTo>
                        <a:pt x="29" y="161"/>
                      </a:lnTo>
                      <a:lnTo>
                        <a:pt x="26" y="154"/>
                      </a:lnTo>
                      <a:lnTo>
                        <a:pt x="24" y="148"/>
                      </a:lnTo>
                      <a:lnTo>
                        <a:pt x="22" y="142"/>
                      </a:lnTo>
                      <a:lnTo>
                        <a:pt x="19" y="134"/>
                      </a:lnTo>
                      <a:lnTo>
                        <a:pt x="15" y="123"/>
                      </a:lnTo>
                      <a:lnTo>
                        <a:pt x="8" y="109"/>
                      </a:lnTo>
                      <a:lnTo>
                        <a:pt x="0" y="89"/>
                      </a:lnTo>
                      <a:lnTo>
                        <a:pt x="4" y="79"/>
                      </a:lnTo>
                      <a:lnTo>
                        <a:pt x="7" y="71"/>
                      </a:lnTo>
                      <a:lnTo>
                        <a:pt x="9" y="65"/>
                      </a:lnTo>
                      <a:lnTo>
                        <a:pt x="12" y="58"/>
                      </a:lnTo>
                      <a:lnTo>
                        <a:pt x="15" y="49"/>
                      </a:lnTo>
                      <a:lnTo>
                        <a:pt x="19" y="38"/>
                      </a:lnTo>
                      <a:lnTo>
                        <a:pt x="26" y="22"/>
                      </a:lnTo>
                      <a:lnTo>
                        <a:pt x="34" y="0"/>
                      </a:lnTo>
                      <a:lnTo>
                        <a:pt x="40" y="11"/>
                      </a:lnTo>
                      <a:lnTo>
                        <a:pt x="43" y="21"/>
                      </a:lnTo>
                      <a:lnTo>
                        <a:pt x="47" y="36"/>
                      </a:lnTo>
                      <a:lnTo>
                        <a:pt x="55" y="65"/>
                      </a:lnTo>
                      <a:lnTo>
                        <a:pt x="59" y="74"/>
                      </a:lnTo>
                      <a:lnTo>
                        <a:pt x="61" y="79"/>
                      </a:lnTo>
                      <a:lnTo>
                        <a:pt x="64" y="84"/>
                      </a:lnTo>
                      <a:lnTo>
                        <a:pt x="66" y="90"/>
                      </a:lnTo>
                      <a:lnTo>
                        <a:pt x="69" y="98"/>
                      </a:lnTo>
                      <a:lnTo>
                        <a:pt x="73" y="108"/>
                      </a:lnTo>
                      <a:lnTo>
                        <a:pt x="79" y="124"/>
                      </a:lnTo>
                      <a:lnTo>
                        <a:pt x="88" y="145"/>
                      </a:lnTo>
                      <a:close/>
                    </a:path>
                  </a:pathLst>
                </a:custGeom>
                <a:solidFill>
                  <a:srgbClr val="C4CCC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470;p10">
                  <a:extLst>
                    <a:ext uri="{FF2B5EF4-FFF2-40B4-BE49-F238E27FC236}">
                      <a16:creationId xmlns:a16="http://schemas.microsoft.com/office/drawing/2014/main" id="{ADF4FFFD-9E3E-9D4B-9700-C57BAC1688AD}"/>
                    </a:ext>
                  </a:extLst>
                </p:cNvPr>
                <p:cNvSpPr/>
                <p:nvPr/>
              </p:nvSpPr>
              <p:spPr>
                <a:xfrm>
                  <a:off x="3388" y="3293"/>
                  <a:ext cx="2" cy="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" h="167" extrusionOk="0">
                      <a:moveTo>
                        <a:pt x="59" y="155"/>
                      </a:moveTo>
                      <a:lnTo>
                        <a:pt x="33" y="167"/>
                      </a:lnTo>
                      <a:lnTo>
                        <a:pt x="0" y="87"/>
                      </a:lnTo>
                      <a:lnTo>
                        <a:pt x="29" y="0"/>
                      </a:lnTo>
                      <a:lnTo>
                        <a:pt x="26" y="76"/>
                      </a:lnTo>
                      <a:lnTo>
                        <a:pt x="59" y="155"/>
                      </a:lnTo>
                      <a:close/>
                    </a:path>
                  </a:pathLst>
                </a:custGeom>
                <a:solidFill>
                  <a:srgbClr val="E0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471;p10">
                  <a:extLst>
                    <a:ext uri="{FF2B5EF4-FFF2-40B4-BE49-F238E27FC236}">
                      <a16:creationId xmlns:a16="http://schemas.microsoft.com/office/drawing/2014/main" id="{EBD6D7D4-9839-B74A-B90A-865CA835EE36}"/>
                    </a:ext>
                  </a:extLst>
                </p:cNvPr>
                <p:cNvSpPr/>
                <p:nvPr/>
              </p:nvSpPr>
              <p:spPr>
                <a:xfrm>
                  <a:off x="3386" y="3294"/>
                  <a:ext cx="8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81" extrusionOk="0">
                      <a:moveTo>
                        <a:pt x="170" y="4"/>
                      </a:moveTo>
                      <a:lnTo>
                        <a:pt x="168" y="0"/>
                      </a:lnTo>
                      <a:lnTo>
                        <a:pt x="0" y="73"/>
                      </a:lnTo>
                      <a:lnTo>
                        <a:pt x="4" y="81"/>
                      </a:lnTo>
                      <a:lnTo>
                        <a:pt x="172" y="8"/>
                      </a:lnTo>
                      <a:lnTo>
                        <a:pt x="170" y="4"/>
                      </a:lnTo>
                      <a:close/>
                    </a:path>
                  </a:pathLst>
                </a:custGeom>
                <a:solidFill>
                  <a:srgbClr val="EDF5F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472;p10">
                  <a:extLst>
                    <a:ext uri="{FF2B5EF4-FFF2-40B4-BE49-F238E27FC236}">
                      <a16:creationId xmlns:a16="http://schemas.microsoft.com/office/drawing/2014/main" id="{7F077240-BA0D-D643-88AE-0BBF48C73B76}"/>
                    </a:ext>
                  </a:extLst>
                </p:cNvPr>
                <p:cNvSpPr/>
                <p:nvPr/>
              </p:nvSpPr>
              <p:spPr>
                <a:xfrm>
                  <a:off x="3432" y="3432"/>
                  <a:ext cx="10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03" extrusionOk="0">
                      <a:moveTo>
                        <a:pt x="216" y="12"/>
                      </a:moveTo>
                      <a:lnTo>
                        <a:pt x="4" y="103"/>
                      </a:lnTo>
                      <a:lnTo>
                        <a:pt x="0" y="93"/>
                      </a:lnTo>
                      <a:lnTo>
                        <a:pt x="211" y="0"/>
                      </a:lnTo>
                      <a:lnTo>
                        <a:pt x="216" y="12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473;p10">
                  <a:extLst>
                    <a:ext uri="{FF2B5EF4-FFF2-40B4-BE49-F238E27FC236}">
                      <a16:creationId xmlns:a16="http://schemas.microsoft.com/office/drawing/2014/main" id="{9FC2F816-E9A9-2E40-817B-9203C03761FA}"/>
                    </a:ext>
                  </a:extLst>
                </p:cNvPr>
                <p:cNvSpPr/>
                <p:nvPr/>
              </p:nvSpPr>
              <p:spPr>
                <a:xfrm>
                  <a:off x="3432" y="3433"/>
                  <a:ext cx="11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" h="298" extrusionOk="0">
                      <a:moveTo>
                        <a:pt x="207" y="296"/>
                      </a:moveTo>
                      <a:lnTo>
                        <a:pt x="219" y="286"/>
                      </a:lnTo>
                      <a:lnTo>
                        <a:pt x="232" y="267"/>
                      </a:lnTo>
                      <a:lnTo>
                        <a:pt x="242" y="241"/>
                      </a:lnTo>
                      <a:lnTo>
                        <a:pt x="248" y="206"/>
                      </a:lnTo>
                      <a:lnTo>
                        <a:pt x="250" y="165"/>
                      </a:lnTo>
                      <a:lnTo>
                        <a:pt x="245" y="116"/>
                      </a:lnTo>
                      <a:lnTo>
                        <a:pt x="233" y="62"/>
                      </a:lnTo>
                      <a:lnTo>
                        <a:pt x="211" y="0"/>
                      </a:lnTo>
                      <a:lnTo>
                        <a:pt x="198" y="6"/>
                      </a:lnTo>
                      <a:lnTo>
                        <a:pt x="185" y="12"/>
                      </a:lnTo>
                      <a:lnTo>
                        <a:pt x="171" y="17"/>
                      </a:lnTo>
                      <a:lnTo>
                        <a:pt x="158" y="24"/>
                      </a:lnTo>
                      <a:lnTo>
                        <a:pt x="145" y="29"/>
                      </a:lnTo>
                      <a:lnTo>
                        <a:pt x="132" y="35"/>
                      </a:lnTo>
                      <a:lnTo>
                        <a:pt x="118" y="41"/>
                      </a:lnTo>
                      <a:lnTo>
                        <a:pt x="106" y="46"/>
                      </a:lnTo>
                      <a:lnTo>
                        <a:pt x="93" y="52"/>
                      </a:lnTo>
                      <a:lnTo>
                        <a:pt x="80" y="57"/>
                      </a:lnTo>
                      <a:lnTo>
                        <a:pt x="66" y="64"/>
                      </a:lnTo>
                      <a:lnTo>
                        <a:pt x="53" y="69"/>
                      </a:lnTo>
                      <a:lnTo>
                        <a:pt x="40" y="75"/>
                      </a:lnTo>
                      <a:lnTo>
                        <a:pt x="27" y="81"/>
                      </a:lnTo>
                      <a:lnTo>
                        <a:pt x="13" y="87"/>
                      </a:lnTo>
                      <a:lnTo>
                        <a:pt x="0" y="92"/>
                      </a:lnTo>
                      <a:lnTo>
                        <a:pt x="13" y="123"/>
                      </a:lnTo>
                      <a:lnTo>
                        <a:pt x="28" y="150"/>
                      </a:lnTo>
                      <a:lnTo>
                        <a:pt x="42" y="175"/>
                      </a:lnTo>
                      <a:lnTo>
                        <a:pt x="57" y="198"/>
                      </a:lnTo>
                      <a:lnTo>
                        <a:pt x="73" y="218"/>
                      </a:lnTo>
                      <a:lnTo>
                        <a:pt x="87" y="236"/>
                      </a:lnTo>
                      <a:lnTo>
                        <a:pt x="102" y="250"/>
                      </a:lnTo>
                      <a:lnTo>
                        <a:pt x="117" y="263"/>
                      </a:lnTo>
                      <a:lnTo>
                        <a:pt x="132" y="274"/>
                      </a:lnTo>
                      <a:lnTo>
                        <a:pt x="145" y="283"/>
                      </a:lnTo>
                      <a:lnTo>
                        <a:pt x="158" y="289"/>
                      </a:lnTo>
                      <a:lnTo>
                        <a:pt x="170" y="294"/>
                      </a:lnTo>
                      <a:lnTo>
                        <a:pt x="182" y="297"/>
                      </a:lnTo>
                      <a:lnTo>
                        <a:pt x="192" y="298"/>
                      </a:lnTo>
                      <a:lnTo>
                        <a:pt x="200" y="298"/>
                      </a:lnTo>
                      <a:lnTo>
                        <a:pt x="207" y="296"/>
                      </a:lnTo>
                      <a:close/>
                    </a:path>
                  </a:pathLst>
                </a:custGeom>
                <a:solidFill>
                  <a:srgbClr val="1119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474;p10">
                  <a:extLst>
                    <a:ext uri="{FF2B5EF4-FFF2-40B4-BE49-F238E27FC236}">
                      <a16:creationId xmlns:a16="http://schemas.microsoft.com/office/drawing/2014/main" id="{98AB815F-63E5-DE41-85CF-74693F31943C}"/>
                    </a:ext>
                  </a:extLst>
                </p:cNvPr>
                <p:cNvSpPr/>
                <p:nvPr/>
              </p:nvSpPr>
              <p:spPr>
                <a:xfrm>
                  <a:off x="3432" y="3433"/>
                  <a:ext cx="10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287" extrusionOk="0">
                      <a:moveTo>
                        <a:pt x="199" y="285"/>
                      </a:moveTo>
                      <a:lnTo>
                        <a:pt x="209" y="276"/>
                      </a:lnTo>
                      <a:lnTo>
                        <a:pt x="217" y="259"/>
                      </a:lnTo>
                      <a:lnTo>
                        <a:pt x="224" y="234"/>
                      </a:lnTo>
                      <a:lnTo>
                        <a:pt x="226" y="202"/>
                      </a:lnTo>
                      <a:lnTo>
                        <a:pt x="223" y="162"/>
                      </a:lnTo>
                      <a:lnTo>
                        <a:pt x="214" y="115"/>
                      </a:lnTo>
                      <a:lnTo>
                        <a:pt x="200" y="61"/>
                      </a:lnTo>
                      <a:lnTo>
                        <a:pt x="178" y="0"/>
                      </a:lnTo>
                      <a:lnTo>
                        <a:pt x="166" y="5"/>
                      </a:lnTo>
                      <a:lnTo>
                        <a:pt x="155" y="10"/>
                      </a:lnTo>
                      <a:lnTo>
                        <a:pt x="144" y="15"/>
                      </a:lnTo>
                      <a:lnTo>
                        <a:pt x="134" y="20"/>
                      </a:lnTo>
                      <a:lnTo>
                        <a:pt x="123" y="24"/>
                      </a:lnTo>
                      <a:lnTo>
                        <a:pt x="111" y="30"/>
                      </a:lnTo>
                      <a:lnTo>
                        <a:pt x="100" y="34"/>
                      </a:lnTo>
                      <a:lnTo>
                        <a:pt x="89" y="39"/>
                      </a:lnTo>
                      <a:lnTo>
                        <a:pt x="78" y="44"/>
                      </a:lnTo>
                      <a:lnTo>
                        <a:pt x="67" y="49"/>
                      </a:lnTo>
                      <a:lnTo>
                        <a:pt x="55" y="54"/>
                      </a:lnTo>
                      <a:lnTo>
                        <a:pt x="45" y="58"/>
                      </a:lnTo>
                      <a:lnTo>
                        <a:pt x="34" y="63"/>
                      </a:lnTo>
                      <a:lnTo>
                        <a:pt x="23" y="69"/>
                      </a:lnTo>
                      <a:lnTo>
                        <a:pt x="11" y="73"/>
                      </a:lnTo>
                      <a:lnTo>
                        <a:pt x="0" y="78"/>
                      </a:lnTo>
                      <a:lnTo>
                        <a:pt x="13" y="109"/>
                      </a:lnTo>
                      <a:lnTo>
                        <a:pt x="28" y="136"/>
                      </a:lnTo>
                      <a:lnTo>
                        <a:pt x="42" y="161"/>
                      </a:lnTo>
                      <a:lnTo>
                        <a:pt x="56" y="184"/>
                      </a:lnTo>
                      <a:lnTo>
                        <a:pt x="72" y="204"/>
                      </a:lnTo>
                      <a:lnTo>
                        <a:pt x="86" y="221"/>
                      </a:lnTo>
                      <a:lnTo>
                        <a:pt x="101" y="236"/>
                      </a:lnTo>
                      <a:lnTo>
                        <a:pt x="115" y="250"/>
                      </a:lnTo>
                      <a:lnTo>
                        <a:pt x="129" y="260"/>
                      </a:lnTo>
                      <a:lnTo>
                        <a:pt x="142" y="270"/>
                      </a:lnTo>
                      <a:lnTo>
                        <a:pt x="155" y="276"/>
                      </a:lnTo>
                      <a:lnTo>
                        <a:pt x="166" y="282"/>
                      </a:lnTo>
                      <a:lnTo>
                        <a:pt x="177" y="285"/>
                      </a:lnTo>
                      <a:lnTo>
                        <a:pt x="186" y="287"/>
                      </a:lnTo>
                      <a:lnTo>
                        <a:pt x="193" y="287"/>
                      </a:lnTo>
                      <a:lnTo>
                        <a:pt x="199" y="285"/>
                      </a:lnTo>
                      <a:close/>
                    </a:path>
                  </a:pathLst>
                </a:custGeom>
                <a:solidFill>
                  <a:srgbClr val="2B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475;p10">
                  <a:extLst>
                    <a:ext uri="{FF2B5EF4-FFF2-40B4-BE49-F238E27FC236}">
                      <a16:creationId xmlns:a16="http://schemas.microsoft.com/office/drawing/2014/main" id="{34BD4CD9-D41A-AC4F-9B85-33642CB2854A}"/>
                    </a:ext>
                  </a:extLst>
                </p:cNvPr>
                <p:cNvSpPr/>
                <p:nvPr/>
              </p:nvSpPr>
              <p:spPr>
                <a:xfrm>
                  <a:off x="3433" y="3434"/>
                  <a:ext cx="9" cy="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74" extrusionOk="0">
                      <a:moveTo>
                        <a:pt x="189" y="273"/>
                      </a:moveTo>
                      <a:lnTo>
                        <a:pt x="196" y="265"/>
                      </a:lnTo>
                      <a:lnTo>
                        <a:pt x="201" y="251"/>
                      </a:lnTo>
                      <a:lnTo>
                        <a:pt x="202" y="227"/>
                      </a:lnTo>
                      <a:lnTo>
                        <a:pt x="200" y="197"/>
                      </a:lnTo>
                      <a:lnTo>
                        <a:pt x="193" y="159"/>
                      </a:lnTo>
                      <a:lnTo>
                        <a:pt x="182" y="114"/>
                      </a:lnTo>
                      <a:lnTo>
                        <a:pt x="165" y="60"/>
                      </a:lnTo>
                      <a:lnTo>
                        <a:pt x="142" y="0"/>
                      </a:lnTo>
                      <a:lnTo>
                        <a:pt x="125" y="7"/>
                      </a:lnTo>
                      <a:lnTo>
                        <a:pt x="107" y="14"/>
                      </a:lnTo>
                      <a:lnTo>
                        <a:pt x="89" y="23"/>
                      </a:lnTo>
                      <a:lnTo>
                        <a:pt x="72" y="30"/>
                      </a:lnTo>
                      <a:lnTo>
                        <a:pt x="53" y="39"/>
                      </a:lnTo>
                      <a:lnTo>
                        <a:pt x="36" y="46"/>
                      </a:lnTo>
                      <a:lnTo>
                        <a:pt x="18" y="54"/>
                      </a:lnTo>
                      <a:lnTo>
                        <a:pt x="0" y="62"/>
                      </a:lnTo>
                      <a:lnTo>
                        <a:pt x="14" y="92"/>
                      </a:lnTo>
                      <a:lnTo>
                        <a:pt x="28" y="120"/>
                      </a:lnTo>
                      <a:lnTo>
                        <a:pt x="41" y="145"/>
                      </a:lnTo>
                      <a:lnTo>
                        <a:pt x="57" y="168"/>
                      </a:lnTo>
                      <a:lnTo>
                        <a:pt x="71" y="188"/>
                      </a:lnTo>
                      <a:lnTo>
                        <a:pt x="85" y="206"/>
                      </a:lnTo>
                      <a:lnTo>
                        <a:pt x="98" y="221"/>
                      </a:lnTo>
                      <a:lnTo>
                        <a:pt x="113" y="235"/>
                      </a:lnTo>
                      <a:lnTo>
                        <a:pt x="126" y="246"/>
                      </a:lnTo>
                      <a:lnTo>
                        <a:pt x="138" y="256"/>
                      </a:lnTo>
                      <a:lnTo>
                        <a:pt x="149" y="262"/>
                      </a:lnTo>
                      <a:lnTo>
                        <a:pt x="160" y="268"/>
                      </a:lnTo>
                      <a:lnTo>
                        <a:pt x="170" y="272"/>
                      </a:lnTo>
                      <a:lnTo>
                        <a:pt x="178" y="274"/>
                      </a:lnTo>
                      <a:lnTo>
                        <a:pt x="184" y="274"/>
                      </a:lnTo>
                      <a:lnTo>
                        <a:pt x="189" y="273"/>
                      </a:lnTo>
                      <a:close/>
                    </a:path>
                  </a:pathLst>
                </a:custGeom>
                <a:solidFill>
                  <a:srgbClr val="474F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476;p10">
                  <a:extLst>
                    <a:ext uri="{FF2B5EF4-FFF2-40B4-BE49-F238E27FC236}">
                      <a16:creationId xmlns:a16="http://schemas.microsoft.com/office/drawing/2014/main" id="{73BCC62A-CA6A-264E-87FC-2043835F4BED}"/>
                    </a:ext>
                  </a:extLst>
                </p:cNvPr>
                <p:cNvSpPr/>
                <p:nvPr/>
              </p:nvSpPr>
              <p:spPr>
                <a:xfrm>
                  <a:off x="3433" y="3435"/>
                  <a:ext cx="9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64" extrusionOk="0">
                      <a:moveTo>
                        <a:pt x="180" y="263"/>
                      </a:moveTo>
                      <a:lnTo>
                        <a:pt x="185" y="256"/>
                      </a:lnTo>
                      <a:lnTo>
                        <a:pt x="186" y="243"/>
                      </a:lnTo>
                      <a:lnTo>
                        <a:pt x="183" y="222"/>
                      </a:lnTo>
                      <a:lnTo>
                        <a:pt x="177" y="193"/>
                      </a:lnTo>
                      <a:lnTo>
                        <a:pt x="166" y="157"/>
                      </a:lnTo>
                      <a:lnTo>
                        <a:pt x="151" y="113"/>
                      </a:lnTo>
                      <a:lnTo>
                        <a:pt x="131" y="60"/>
                      </a:lnTo>
                      <a:lnTo>
                        <a:pt x="108" y="0"/>
                      </a:lnTo>
                      <a:lnTo>
                        <a:pt x="94" y="7"/>
                      </a:lnTo>
                      <a:lnTo>
                        <a:pt x="80" y="13"/>
                      </a:lnTo>
                      <a:lnTo>
                        <a:pt x="67" y="18"/>
                      </a:lnTo>
                      <a:lnTo>
                        <a:pt x="54" y="24"/>
                      </a:lnTo>
                      <a:lnTo>
                        <a:pt x="40" y="30"/>
                      </a:lnTo>
                      <a:lnTo>
                        <a:pt x="27" y="36"/>
                      </a:lnTo>
                      <a:lnTo>
                        <a:pt x="13" y="41"/>
                      </a:lnTo>
                      <a:lnTo>
                        <a:pt x="0" y="48"/>
                      </a:lnTo>
                      <a:lnTo>
                        <a:pt x="13" y="78"/>
                      </a:lnTo>
                      <a:lnTo>
                        <a:pt x="26" y="106"/>
                      </a:lnTo>
                      <a:lnTo>
                        <a:pt x="40" y="131"/>
                      </a:lnTo>
                      <a:lnTo>
                        <a:pt x="55" y="154"/>
                      </a:lnTo>
                      <a:lnTo>
                        <a:pt x="69" y="174"/>
                      </a:lnTo>
                      <a:lnTo>
                        <a:pt x="83" y="192"/>
                      </a:lnTo>
                      <a:lnTo>
                        <a:pt x="96" y="208"/>
                      </a:lnTo>
                      <a:lnTo>
                        <a:pt x="110" y="222"/>
                      </a:lnTo>
                      <a:lnTo>
                        <a:pt x="122" y="233"/>
                      </a:lnTo>
                      <a:lnTo>
                        <a:pt x="134" y="243"/>
                      </a:lnTo>
                      <a:lnTo>
                        <a:pt x="145" y="250"/>
                      </a:lnTo>
                      <a:lnTo>
                        <a:pt x="155" y="256"/>
                      </a:lnTo>
                      <a:lnTo>
                        <a:pt x="164" y="261"/>
                      </a:lnTo>
                      <a:lnTo>
                        <a:pt x="171" y="263"/>
                      </a:lnTo>
                      <a:lnTo>
                        <a:pt x="176" y="264"/>
                      </a:lnTo>
                      <a:lnTo>
                        <a:pt x="180" y="263"/>
                      </a:lnTo>
                      <a:close/>
                    </a:path>
                  </a:pathLst>
                </a:custGeom>
                <a:solidFill>
                  <a:srgbClr val="61666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477;p10">
                  <a:extLst>
                    <a:ext uri="{FF2B5EF4-FFF2-40B4-BE49-F238E27FC236}">
                      <a16:creationId xmlns:a16="http://schemas.microsoft.com/office/drawing/2014/main" id="{2A9D193C-2067-B442-A357-FFE455051F47}"/>
                    </a:ext>
                  </a:extLst>
                </p:cNvPr>
                <p:cNvSpPr/>
                <p:nvPr/>
              </p:nvSpPr>
              <p:spPr>
                <a:xfrm>
                  <a:off x="3433" y="3435"/>
                  <a:ext cx="8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251" extrusionOk="0">
                      <a:moveTo>
                        <a:pt x="171" y="251"/>
                      </a:moveTo>
                      <a:lnTo>
                        <a:pt x="173" y="245"/>
                      </a:lnTo>
                      <a:lnTo>
                        <a:pt x="170" y="233"/>
                      </a:lnTo>
                      <a:lnTo>
                        <a:pt x="164" y="214"/>
                      </a:lnTo>
                      <a:lnTo>
                        <a:pt x="153" y="187"/>
                      </a:lnTo>
                      <a:lnTo>
                        <a:pt x="137" y="153"/>
                      </a:lnTo>
                      <a:lnTo>
                        <a:pt x="119" y="110"/>
                      </a:lnTo>
                      <a:lnTo>
                        <a:pt x="97" y="60"/>
                      </a:lnTo>
                      <a:lnTo>
                        <a:pt x="72" y="0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5" y="11"/>
                      </a:lnTo>
                      <a:lnTo>
                        <a:pt x="36" y="16"/>
                      </a:lnTo>
                      <a:lnTo>
                        <a:pt x="27" y="20"/>
                      </a:lnTo>
                      <a:lnTo>
                        <a:pt x="18" y="23"/>
                      </a:lnTo>
                      <a:lnTo>
                        <a:pt x="9" y="27"/>
                      </a:lnTo>
                      <a:lnTo>
                        <a:pt x="0" y="31"/>
                      </a:lnTo>
                      <a:lnTo>
                        <a:pt x="13" y="62"/>
                      </a:lnTo>
                      <a:lnTo>
                        <a:pt x="26" y="89"/>
                      </a:lnTo>
                      <a:lnTo>
                        <a:pt x="41" y="115"/>
                      </a:lnTo>
                      <a:lnTo>
                        <a:pt x="54" y="138"/>
                      </a:lnTo>
                      <a:lnTo>
                        <a:pt x="68" y="159"/>
                      </a:lnTo>
                      <a:lnTo>
                        <a:pt x="81" y="177"/>
                      </a:lnTo>
                      <a:lnTo>
                        <a:pt x="95" y="193"/>
                      </a:lnTo>
                      <a:lnTo>
                        <a:pt x="107" y="206"/>
                      </a:lnTo>
                      <a:lnTo>
                        <a:pt x="119" y="218"/>
                      </a:lnTo>
                      <a:lnTo>
                        <a:pt x="130" y="229"/>
                      </a:lnTo>
                      <a:lnTo>
                        <a:pt x="141" y="236"/>
                      </a:lnTo>
                      <a:lnTo>
                        <a:pt x="150" y="242"/>
                      </a:lnTo>
                      <a:lnTo>
                        <a:pt x="157" y="246"/>
                      </a:lnTo>
                      <a:lnTo>
                        <a:pt x="163" y="250"/>
                      </a:lnTo>
                      <a:lnTo>
                        <a:pt x="168" y="251"/>
                      </a:lnTo>
                      <a:lnTo>
                        <a:pt x="171" y="251"/>
                      </a:lnTo>
                      <a:close/>
                    </a:path>
                  </a:pathLst>
                </a:custGeom>
                <a:solidFill>
                  <a:srgbClr val="7A828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478;p10">
                  <a:extLst>
                    <a:ext uri="{FF2B5EF4-FFF2-40B4-BE49-F238E27FC236}">
                      <a16:creationId xmlns:a16="http://schemas.microsoft.com/office/drawing/2014/main" id="{D284DE3F-20B7-8F49-BBFB-5748F6E773B5}"/>
                    </a:ext>
                  </a:extLst>
                </p:cNvPr>
                <p:cNvSpPr/>
                <p:nvPr/>
              </p:nvSpPr>
              <p:spPr>
                <a:xfrm>
                  <a:off x="3434" y="3436"/>
                  <a:ext cx="7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240" extrusionOk="0">
                      <a:moveTo>
                        <a:pt x="163" y="240"/>
                      </a:moveTo>
                      <a:lnTo>
                        <a:pt x="162" y="235"/>
                      </a:lnTo>
                      <a:lnTo>
                        <a:pt x="156" y="225"/>
                      </a:lnTo>
                      <a:lnTo>
                        <a:pt x="145" y="208"/>
                      </a:lnTo>
                      <a:lnTo>
                        <a:pt x="129" y="183"/>
                      </a:lnTo>
                      <a:lnTo>
                        <a:pt x="110" y="150"/>
                      </a:lnTo>
                      <a:lnTo>
                        <a:pt x="89" y="110"/>
                      </a:lnTo>
                      <a:lnTo>
                        <a:pt x="64" y="59"/>
                      </a:lnTo>
                      <a:lnTo>
                        <a:pt x="39" y="0"/>
                      </a:lnTo>
                      <a:lnTo>
                        <a:pt x="34" y="2"/>
                      </a:lnTo>
                      <a:lnTo>
                        <a:pt x="28" y="5"/>
                      </a:lnTo>
                      <a:lnTo>
                        <a:pt x="24" y="7"/>
                      </a:lnTo>
                      <a:lnTo>
                        <a:pt x="19" y="9"/>
                      </a:lnTo>
                      <a:lnTo>
                        <a:pt x="14" y="11"/>
                      </a:lnTo>
                      <a:lnTo>
                        <a:pt x="10" y="13"/>
                      </a:lnTo>
                      <a:lnTo>
                        <a:pt x="5" y="15"/>
                      </a:lnTo>
                      <a:lnTo>
                        <a:pt x="0" y="17"/>
                      </a:lnTo>
                      <a:lnTo>
                        <a:pt x="13" y="48"/>
                      </a:lnTo>
                      <a:lnTo>
                        <a:pt x="26" y="75"/>
                      </a:lnTo>
                      <a:lnTo>
                        <a:pt x="41" y="102"/>
                      </a:lnTo>
                      <a:lnTo>
                        <a:pt x="54" y="124"/>
                      </a:lnTo>
                      <a:lnTo>
                        <a:pt x="68" y="145"/>
                      </a:lnTo>
                      <a:lnTo>
                        <a:pt x="82" y="163"/>
                      </a:lnTo>
                      <a:lnTo>
                        <a:pt x="94" y="180"/>
                      </a:lnTo>
                      <a:lnTo>
                        <a:pt x="106" y="193"/>
                      </a:lnTo>
                      <a:lnTo>
                        <a:pt x="117" y="205"/>
                      </a:lnTo>
                      <a:lnTo>
                        <a:pt x="127" y="215"/>
                      </a:lnTo>
                      <a:lnTo>
                        <a:pt x="138" y="224"/>
                      </a:lnTo>
                      <a:lnTo>
                        <a:pt x="146" y="230"/>
                      </a:lnTo>
                      <a:lnTo>
                        <a:pt x="152" y="234"/>
                      </a:lnTo>
                      <a:lnTo>
                        <a:pt x="158" y="238"/>
                      </a:lnTo>
                      <a:lnTo>
                        <a:pt x="161" y="240"/>
                      </a:lnTo>
                      <a:lnTo>
                        <a:pt x="163" y="240"/>
                      </a:lnTo>
                      <a:close/>
                    </a:path>
                  </a:pathLst>
                </a:custGeom>
                <a:solidFill>
                  <a:srgbClr val="9199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479;p10">
                  <a:extLst>
                    <a:ext uri="{FF2B5EF4-FFF2-40B4-BE49-F238E27FC236}">
                      <a16:creationId xmlns:a16="http://schemas.microsoft.com/office/drawing/2014/main" id="{C79BDB0E-9AFD-5C41-B009-A4810FEC972B}"/>
                    </a:ext>
                  </a:extLst>
                </p:cNvPr>
                <p:cNvSpPr/>
                <p:nvPr/>
              </p:nvSpPr>
              <p:spPr>
                <a:xfrm>
                  <a:off x="3441" y="3449"/>
                  <a:ext cx="2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99" extrusionOk="0">
                      <a:moveTo>
                        <a:pt x="13" y="0"/>
                      </a:moveTo>
                      <a:lnTo>
                        <a:pt x="44" y="76"/>
                      </a:lnTo>
                      <a:lnTo>
                        <a:pt x="48" y="92"/>
                      </a:lnTo>
                      <a:lnTo>
                        <a:pt x="46" y="99"/>
                      </a:lnTo>
                      <a:lnTo>
                        <a:pt x="39" y="96"/>
                      </a:lnTo>
                      <a:lnTo>
                        <a:pt x="31" y="83"/>
                      </a:lnTo>
                      <a:lnTo>
                        <a:pt x="0" y="7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2B333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03" name="Google Shape;954;p10">
              <a:extLst>
                <a:ext uri="{FF2B5EF4-FFF2-40B4-BE49-F238E27FC236}">
                  <a16:creationId xmlns:a16="http://schemas.microsoft.com/office/drawing/2014/main" id="{3C0B5046-EF82-9141-99C6-0BA896F704CE}"/>
                </a:ext>
              </a:extLst>
            </p:cNvPr>
            <p:cNvSpPr txBox="1"/>
            <p:nvPr/>
          </p:nvSpPr>
          <p:spPr>
            <a:xfrm>
              <a:off x="7344797" y="2249650"/>
              <a:ext cx="1758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 Hoc</a:t>
              </a:r>
              <a:endParaRPr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FD4880-E1E4-5D4E-AC65-0E1A40420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3074" r="7009" b="14654"/>
          <a:stretch/>
        </p:blipFill>
        <p:spPr bwMode="auto">
          <a:xfrm>
            <a:off x="6349456" y="2761531"/>
            <a:ext cx="2264215" cy="57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2" name="TextBox 8191">
            <a:extLst>
              <a:ext uri="{FF2B5EF4-FFF2-40B4-BE49-F238E27FC236}">
                <a16:creationId xmlns:a16="http://schemas.microsoft.com/office/drawing/2014/main" id="{55B8FB22-0322-7954-C1F7-778D02DD1DF5}"/>
              </a:ext>
            </a:extLst>
          </p:cNvPr>
          <p:cNvSpPr txBox="1"/>
          <p:nvPr/>
        </p:nvSpPr>
        <p:spPr>
          <a:xfrm>
            <a:off x="-22353" y="3510339"/>
            <a:ext cx="6899867" cy="298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400" b="1">
                <a:solidFill>
                  <a:schemeClr val="dk2"/>
                </a:solidFill>
                <a:latin typeface="+mn-lt"/>
              </a:rPr>
              <a:t>802.11 Medium Access Control (MAC) Layer</a:t>
            </a:r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sz="2000">
                <a:solidFill>
                  <a:schemeClr val="dk2"/>
                </a:solidFill>
                <a:latin typeface="+mn-lt"/>
              </a:rPr>
              <a:t>Understand hidden and exposed terminal</a:t>
            </a:r>
            <a:r>
              <a:rPr lang="en-US" altLang="zh-CN" sz="2000">
                <a:solidFill>
                  <a:schemeClr val="dk2"/>
                </a:solidFill>
                <a:latin typeface="+mn-lt"/>
              </a:rPr>
              <a:t>s</a:t>
            </a:r>
            <a:endParaRPr lang="en-US" sz="2000">
              <a:solidFill>
                <a:schemeClr val="dk2"/>
              </a:solidFill>
              <a:latin typeface="+mn-lt"/>
            </a:endParaRPr>
          </a:p>
          <a:p>
            <a:pPr marL="742950" lvl="1" indent="-28575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sz="2000">
                <a:solidFill>
                  <a:schemeClr val="dk2"/>
                </a:solidFill>
                <a:latin typeface="+mn-lt"/>
              </a:rPr>
              <a:t>Understand </a:t>
            </a:r>
            <a:r>
              <a:rPr lang="en-US" altLang="zh-CN" sz="2000">
                <a:solidFill>
                  <a:schemeClr val="dk2"/>
                </a:solidFill>
                <a:latin typeface="+mn-lt"/>
              </a:rPr>
              <a:t>the</a:t>
            </a:r>
            <a:r>
              <a:rPr lang="zh-CN" altLang="en-US" sz="2000">
                <a:solidFill>
                  <a:schemeClr val="dk2"/>
                </a:solidFill>
                <a:latin typeface="+mn-lt"/>
              </a:rPr>
              <a:t> </a:t>
            </a:r>
            <a:r>
              <a:rPr lang="en-US" sz="2000">
                <a:solidFill>
                  <a:schemeClr val="dk2"/>
                </a:solidFill>
                <a:latin typeface="+mn-lt"/>
              </a:rPr>
              <a:t>carrier-sense multiple access </a:t>
            </a:r>
            <a:br>
              <a:rPr lang="en-US" sz="2000">
                <a:solidFill>
                  <a:schemeClr val="dk2"/>
                </a:solidFill>
                <a:latin typeface="+mn-lt"/>
              </a:rPr>
            </a:br>
            <a:r>
              <a:rPr lang="en-US" sz="2000">
                <a:solidFill>
                  <a:schemeClr val="dk2"/>
                </a:solidFill>
                <a:latin typeface="+mn-lt"/>
              </a:rPr>
              <a:t>with collision avoidance (CSMA/CA) protocol</a:t>
            </a:r>
          </a:p>
          <a:p>
            <a:pPr marL="742950" lvl="1" indent="-28575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endParaRPr lang="en-US" sz="2000"/>
          </a:p>
          <a:p>
            <a:pPr marL="342900" indent="-342900" algn="just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2400" b="1">
                <a:solidFill>
                  <a:schemeClr val="dk2"/>
                </a:solidFill>
                <a:latin typeface="+mn-lt"/>
              </a:rPr>
              <a:t>Multi-Access Reservation Protocol (MARP)</a:t>
            </a:r>
          </a:p>
          <a:p>
            <a:pPr marL="742950" lvl="1" indent="-285750" algn="just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–"/>
            </a:pPr>
            <a:r>
              <a:rPr lang="en-US" sz="2000">
                <a:solidFill>
                  <a:schemeClr val="dk2"/>
                </a:solidFill>
              </a:rPr>
              <a:t>Understand MARP</a:t>
            </a:r>
            <a:r>
              <a:rPr lang="en-US" sz="2000"/>
              <a:t> and c</a:t>
            </a:r>
            <a:r>
              <a:rPr lang="en-US" sz="2000">
                <a:solidFill>
                  <a:schemeClr val="dk2"/>
                </a:solidFill>
              </a:rPr>
              <a:t>alculate its utilization</a:t>
            </a:r>
            <a:endParaRPr lang="en-US" sz="20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Packet Switching Network</a:t>
            </a:r>
            <a:r>
              <a:rPr lang="en-US" altLang="zh-CN"/>
              <a:t>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76A49-23AD-E9FC-31C6-9470C966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65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43CE48-0C91-3B3B-060C-FBEB95CB76C5}"/>
              </a:ext>
            </a:extLst>
          </p:cNvPr>
          <p:cNvSpPr txBox="1"/>
          <p:nvPr/>
        </p:nvSpPr>
        <p:spPr>
          <a:xfrm>
            <a:off x="6508594" y="3467139"/>
            <a:ext cx="2611980" cy="2031325"/>
          </a:xfrm>
          <a:prstGeom prst="rect">
            <a:avLst/>
          </a:prstGeom>
          <a:solidFill>
            <a:schemeClr val="accent5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70FAA2AB-02F3-2549-9102-141D90151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10"/>
          <a:stretch/>
        </p:blipFill>
        <p:spPr bwMode="auto">
          <a:xfrm>
            <a:off x="6632294" y="3622877"/>
            <a:ext cx="2358068" cy="177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operations in packet switching</a:t>
            </a:r>
          </a:p>
        </p:txBody>
      </p:sp>
      <p:sp>
        <p:nvSpPr>
          <p:cNvPr id="12292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0" y="1106208"/>
            <a:ext cx="8991600" cy="5029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/>
              <a:t>Data </a:t>
            </a:r>
            <a:r>
              <a:rPr lang="en-US" altLang="zh-CN" sz="2400">
                <a:ea typeface="宋体" pitchFamily="2" charset="-122"/>
              </a:rPr>
              <a:t>are </a:t>
            </a:r>
            <a:r>
              <a:rPr lang="en-US" altLang="en-US" sz="2400"/>
              <a:t>transmitted in </a:t>
            </a:r>
            <a:r>
              <a:rPr lang="en-US" altLang="zh-CN" sz="2400">
                <a:ea typeface="宋体" pitchFamily="2" charset="-122"/>
              </a:rPr>
              <a:t>short</a:t>
            </a:r>
            <a:r>
              <a:rPr lang="en-US" altLang="en-US" sz="2400"/>
              <a:t> </a:t>
            </a:r>
            <a:r>
              <a:rPr lang="en-US" altLang="en-US" sz="2400">
                <a:solidFill>
                  <a:srgbClr val="FF0000"/>
                </a:solidFill>
              </a:rPr>
              <a:t>packets</a:t>
            </a:r>
          </a:p>
          <a:p>
            <a:pPr marL="457200" lvl="1" indent="0">
              <a:buNone/>
            </a:pPr>
            <a:endParaRPr lang="en-US" alt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8D76D-25A3-55DD-3881-2DD0151D1969}"/>
              </a:ext>
            </a:extLst>
          </p:cNvPr>
          <p:cNvSpPr txBox="1"/>
          <p:nvPr/>
        </p:nvSpPr>
        <p:spPr>
          <a:xfrm>
            <a:off x="0" y="1676374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en-US" sz="2000">
                <a:latin typeface="+mn-lt"/>
              </a:rPr>
              <a:t>Longer messages </a:t>
            </a:r>
            <a:r>
              <a:rPr lang="en-US" altLang="zh-CN" sz="2000">
                <a:latin typeface="+mn-lt"/>
              </a:rPr>
              <a:t>are </a:t>
            </a:r>
            <a:r>
              <a:rPr lang="en-US" altLang="en-US" sz="2000">
                <a:latin typeface="+mn-lt"/>
              </a:rPr>
              <a:t>split into a series of packets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altLang="zh-CN" sz="2000">
                <a:latin typeface="+mn-lt"/>
              </a:rPr>
              <a:t>A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packet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is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t</a:t>
            </a:r>
            <a:r>
              <a:rPr lang="en-US" altLang="en-US" sz="2000">
                <a:latin typeface="+mn-lt"/>
              </a:rPr>
              <a:t>ypically </a:t>
            </a:r>
            <a:r>
              <a:rPr lang="en-US" altLang="zh-CN" sz="2000">
                <a:latin typeface="+mn-lt"/>
              </a:rPr>
              <a:t>at the order of </a:t>
            </a:r>
            <a:r>
              <a:rPr lang="en-US" altLang="en-US" sz="2000">
                <a:latin typeface="+mn-lt"/>
              </a:rPr>
              <a:t>1000 </a:t>
            </a:r>
            <a:r>
              <a:rPr lang="en-US" altLang="zh-CN" sz="2000">
                <a:latin typeface="+mn-lt"/>
              </a:rPr>
              <a:t>bytes</a:t>
            </a:r>
            <a:endParaRPr lang="en-US" altLang="en-US" sz="2000">
              <a:latin typeface="+mn-l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11D785F-5A6A-9E4A-8855-F841DBC43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1"/>
          <a:stretch/>
        </p:blipFill>
        <p:spPr bwMode="auto">
          <a:xfrm>
            <a:off x="0" y="3107534"/>
            <a:ext cx="6510956" cy="274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16AFB-3FF3-7A90-E675-A4C682E81B22}"/>
              </a:ext>
            </a:extLst>
          </p:cNvPr>
          <p:cNvSpPr txBox="1"/>
          <p:nvPr/>
        </p:nvSpPr>
        <p:spPr>
          <a:xfrm>
            <a:off x="0" y="2445815"/>
            <a:ext cx="8727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har char="–"/>
            </a:pPr>
            <a:r>
              <a:rPr lang="en-US" sz="2000">
                <a:latin typeface="+mn-lt"/>
              </a:rPr>
              <a:t>Each packet contains a portion of user data plus some control info</a:t>
            </a:r>
          </a:p>
          <a:p>
            <a:pPr marL="742950" lvl="1" indent="-285750">
              <a:spcBef>
                <a:spcPct val="20000"/>
              </a:spcBef>
              <a:buChar char="–"/>
            </a:pPr>
            <a:r>
              <a:rPr lang="en-US" sz="2000">
                <a:latin typeface="+mn-lt"/>
              </a:rPr>
              <a:t>Control info contains at least routing (addressing) info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12BF7E-B997-E84B-8C4D-87F858C11BB6}"/>
              </a:ext>
            </a:extLst>
          </p:cNvPr>
          <p:cNvCxnSpPr>
            <a:cxnSpLocks/>
          </p:cNvCxnSpPr>
          <p:nvPr/>
        </p:nvCxnSpPr>
        <p:spPr bwMode="auto">
          <a:xfrm>
            <a:off x="6384344" y="3536400"/>
            <a:ext cx="0" cy="2564245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5CE834E-3DCD-F606-B5E0-1F59034B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3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55A996-D1C9-A1C5-C37A-D95ADEFA281D}"/>
              </a:ext>
            </a:extLst>
          </p:cNvPr>
          <p:cNvSpPr/>
          <p:nvPr/>
        </p:nvSpPr>
        <p:spPr bwMode="auto">
          <a:xfrm>
            <a:off x="513470" y="3008781"/>
            <a:ext cx="8153400" cy="13050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6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Two</a:t>
            </a:r>
            <a:r>
              <a:rPr lang="zh-CN" altLang="en-US"/>
              <a:t> </a:t>
            </a:r>
            <a:r>
              <a:rPr lang="en-US" altLang="zh-CN"/>
              <a:t>kinds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SG" altLang="zh-CN"/>
              <a:t>packet switching</a:t>
            </a:r>
            <a:r>
              <a:rPr lang="zh-CN" altLang="en-US"/>
              <a:t> </a:t>
            </a:r>
            <a:endParaRPr lang="en-US" altLang="en-US"/>
          </a:p>
        </p:txBody>
      </p:sp>
      <p:sp>
        <p:nvSpPr>
          <p:cNvPr id="15364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246183" y="1447800"/>
            <a:ext cx="8869680" cy="1495336"/>
          </a:xfrm>
        </p:spPr>
        <p:txBody>
          <a:bodyPr/>
          <a:lstStyle/>
          <a:p>
            <a:r>
              <a:rPr lang="en-US" altLang="en-US"/>
              <a:t>Packets </a:t>
            </a:r>
            <a:r>
              <a:rPr lang="en-US" altLang="zh-CN">
                <a:ea typeface="宋体" pitchFamily="2" charset="-122"/>
              </a:rPr>
              <a:t>are </a:t>
            </a:r>
            <a:r>
              <a:rPr lang="en-US" altLang="en-US"/>
              <a:t>sent</a:t>
            </a:r>
            <a:r>
              <a:rPr lang="en-US" altLang="zh-CN">
                <a:ea typeface="宋体" pitchFamily="2" charset="-122"/>
              </a:rPr>
              <a:t> out </a:t>
            </a:r>
            <a:r>
              <a:rPr lang="en-US" altLang="en-US"/>
              <a:t>to the network</a:t>
            </a:r>
            <a:r>
              <a:rPr lang="zh-CN" altLang="en-US">
                <a:ea typeface="宋体" pitchFamily="2" charset="-122"/>
              </a:rPr>
              <a:t> </a:t>
            </a:r>
            <a:r>
              <a:rPr lang="en-US" altLang="zh-CN">
                <a:ea typeface="宋体" pitchFamily="2" charset="-122"/>
              </a:rPr>
              <a:t>sequentially,</a:t>
            </a:r>
            <a:r>
              <a:rPr lang="en-US" altLang="en-US"/>
              <a:t> one at a time</a:t>
            </a:r>
            <a:r>
              <a:rPr lang="en-US" altLang="zh-CN"/>
              <a:t>.</a:t>
            </a:r>
            <a:endParaRPr lang="en-US" altLang="en-US"/>
          </a:p>
          <a:p>
            <a:pPr lvl="1"/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3854A-5B62-EA43-31C3-C2DD3F0E61D8}"/>
              </a:ext>
            </a:extLst>
          </p:cNvPr>
          <p:cNvSpPr txBox="1"/>
          <p:nvPr/>
        </p:nvSpPr>
        <p:spPr>
          <a:xfrm>
            <a:off x="670632" y="3061123"/>
            <a:ext cx="7996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rgbClr val="333399"/>
                </a:solidFill>
                <a:ea typeface="宋体" pitchFamily="2" charset="-122"/>
              </a:rPr>
              <a:t>How does the network handle the stream of packets and deliver them to the destination?</a:t>
            </a:r>
            <a:endParaRPr lang="en-US" altLang="en-US" sz="2800" b="1">
              <a:solidFill>
                <a:srgbClr val="3333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5DFC0-A46C-B12B-4D08-AA169139EAA4}"/>
              </a:ext>
            </a:extLst>
          </p:cNvPr>
          <p:cNvSpPr txBox="1"/>
          <p:nvPr/>
        </p:nvSpPr>
        <p:spPr>
          <a:xfrm>
            <a:off x="1188720" y="4886980"/>
            <a:ext cx="6766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Two Kinds: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 </a:t>
            </a: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Datagram, Virtual-Circuit</a:t>
            </a:r>
            <a:endParaRPr lang="en-US" altLang="en-US" sz="2800" b="1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936A5C4-BF16-40CF-40DD-4AA2387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81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914400"/>
          </a:xfrm>
        </p:spPr>
        <p:txBody>
          <a:bodyPr/>
          <a:lstStyle/>
          <a:p>
            <a:r>
              <a:rPr lang="en-US" altLang="en-US" sz="2800"/>
              <a:t>Packet switching</a:t>
            </a:r>
            <a:r>
              <a:rPr lang="en-US" altLang="zh-CN" sz="2800"/>
              <a:t>:</a:t>
            </a:r>
            <a:r>
              <a:rPr lang="zh-CN" altLang="en-US" sz="2800"/>
              <a:t> </a:t>
            </a:r>
            <a:r>
              <a:rPr lang="en-US" altLang="zh-CN" sz="2800"/>
              <a:t>What</a:t>
            </a:r>
            <a:r>
              <a:rPr lang="zh-CN" altLang="en-US" sz="2800"/>
              <a:t> </a:t>
            </a:r>
            <a:r>
              <a:rPr lang="en-US" altLang="zh-CN" sz="2800"/>
              <a:t>happens</a:t>
            </a:r>
            <a:r>
              <a:rPr lang="zh-CN" altLang="en-US" sz="2800"/>
              <a:t> </a:t>
            </a:r>
            <a:r>
              <a:rPr lang="en-US" altLang="zh-CN" sz="2800"/>
              <a:t>in</a:t>
            </a:r>
            <a:r>
              <a:rPr lang="zh-CN" altLang="en-US" sz="2800"/>
              <a:t> </a:t>
            </a:r>
            <a:r>
              <a:rPr lang="en-US" altLang="zh-CN" sz="2800"/>
              <a:t>the</a:t>
            </a:r>
            <a:r>
              <a:rPr lang="zh-CN" altLang="en-US" sz="2800"/>
              <a:t> </a:t>
            </a:r>
            <a:r>
              <a:rPr lang="en-US" altLang="zh-CN" sz="2800"/>
              <a:t>network?</a:t>
            </a:r>
            <a:endParaRPr lang="en-US" altLang="en-US" sz="2800"/>
          </a:p>
        </p:txBody>
      </p:sp>
      <p:sp>
        <p:nvSpPr>
          <p:cNvPr id="12292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4459" y="1066800"/>
            <a:ext cx="8214406" cy="52578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2400">
                <a:solidFill>
                  <a:srgbClr val="FF0000"/>
                </a:solidFill>
              </a:rPr>
              <a:t>S</a:t>
            </a:r>
            <a:r>
              <a:rPr lang="en-US" altLang="en-US" sz="2400" b="1">
                <a:solidFill>
                  <a:srgbClr val="FF0000"/>
                </a:solidFill>
              </a:rPr>
              <a:t>tore and Forward</a:t>
            </a:r>
            <a:r>
              <a:rPr lang="en-US" altLang="zh-CN" sz="2400" b="1">
                <a:solidFill>
                  <a:srgbClr val="FF0000"/>
                </a:solidFill>
              </a:rPr>
              <a:t>: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en-US" sz="2000"/>
              <a:t>On each switching node, packets are received, stored briefly (buffered) and </a:t>
            </a:r>
            <a:r>
              <a:rPr lang="en-US" altLang="zh-CN" sz="2000">
                <a:ea typeface="宋体" pitchFamily="2" charset="-122"/>
              </a:rPr>
              <a:t>passed</a:t>
            </a:r>
            <a:r>
              <a:rPr lang="en-US" altLang="en-US" sz="2000"/>
              <a:t> on to the next node.</a:t>
            </a:r>
          </a:p>
          <a:p>
            <a:endParaRPr lang="en-US" altLang="zh-CN" sz="2400"/>
          </a:p>
          <a:p>
            <a:endParaRPr lang="en-SG" altLang="zh-CN" sz="2400"/>
          </a:p>
          <a:p>
            <a:endParaRPr lang="en-US" altLang="en-US" sz="2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8757BC-CA4E-67F9-86EA-09EFE850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59" y="3528060"/>
            <a:ext cx="388130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B0A8F72-A426-FB4C-0ABC-17E0291B8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6"/>
          <a:stretch/>
        </p:blipFill>
        <p:spPr bwMode="auto">
          <a:xfrm>
            <a:off x="4897579" y="3522710"/>
            <a:ext cx="3947654" cy="24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6403E3-3FBE-EC9E-10E2-36985DCAE6EA}"/>
              </a:ext>
            </a:extLst>
          </p:cNvPr>
          <p:cNvSpPr txBox="1"/>
          <p:nvPr/>
        </p:nvSpPr>
        <p:spPr>
          <a:xfrm>
            <a:off x="1084899" y="2386964"/>
            <a:ext cx="281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For da</a:t>
            </a:r>
            <a:r>
              <a:rPr lang="en-SG" altLang="zh-CN" sz="2400" err="1">
                <a:latin typeface="Arial" panose="020B0604020202020204" pitchFamily="34" charset="0"/>
                <a:cs typeface="Arial" panose="020B0604020202020204" pitchFamily="34" charset="0"/>
              </a:rPr>
              <a:t>tagram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acket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witching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SG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5CF14-A98F-045F-9136-0752B4B01C1E}"/>
              </a:ext>
            </a:extLst>
          </p:cNvPr>
          <p:cNvSpPr txBox="1"/>
          <p:nvPr/>
        </p:nvSpPr>
        <p:spPr>
          <a:xfrm>
            <a:off x="5248593" y="2405484"/>
            <a:ext cx="3133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SG" altLang="zh-CN" sz="2400" err="1">
                <a:latin typeface="Arial" panose="020B0604020202020204" pitchFamily="34" charset="0"/>
                <a:cs typeface="Arial" panose="020B0604020202020204" pitchFamily="34" charset="0"/>
              </a:rPr>
              <a:t>irtual</a:t>
            </a:r>
            <a:r>
              <a:rPr lang="en-SG" altLang="zh-CN" sz="240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SG" altLang="zh-CN" sz="2400" err="1">
                <a:latin typeface="Arial" panose="020B0604020202020204" pitchFamily="34" charset="0"/>
                <a:cs typeface="Arial" panose="020B0604020202020204" pitchFamily="34" charset="0"/>
              </a:rPr>
              <a:t>ircuit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acket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witching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S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44DC5-97C4-BC23-581D-1ECA17A269D2}"/>
              </a:ext>
            </a:extLst>
          </p:cNvPr>
          <p:cNvSpPr/>
          <p:nvPr/>
        </p:nvSpPr>
        <p:spPr bwMode="auto">
          <a:xfrm>
            <a:off x="4916143" y="3409865"/>
            <a:ext cx="3963386" cy="2713085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normalizeH="0" baseline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755DB9-9C2C-F11D-775B-3DCBE95BF336}"/>
              </a:ext>
            </a:extLst>
          </p:cNvPr>
          <p:cNvSpPr/>
          <p:nvPr/>
        </p:nvSpPr>
        <p:spPr bwMode="auto">
          <a:xfrm>
            <a:off x="468297" y="3401157"/>
            <a:ext cx="3963387" cy="2704367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54420D-6442-3D4A-B385-C274362D772D}"/>
              </a:ext>
            </a:extLst>
          </p:cNvPr>
          <p:cNvCxnSpPr/>
          <p:nvPr/>
        </p:nvCxnSpPr>
        <p:spPr bwMode="auto">
          <a:xfrm>
            <a:off x="4684542" y="2405484"/>
            <a:ext cx="0" cy="3739238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B963AB8-86F4-B8DD-A84B-23EE83B7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2506-65B5-B84D-A9B7-4A58F0F9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914400"/>
          </a:xfrm>
        </p:spPr>
        <p:txBody>
          <a:bodyPr/>
          <a:lstStyle/>
          <a:p>
            <a:r>
              <a:rPr lang="en-US" altLang="zh-CN"/>
              <a:t>An</a:t>
            </a:r>
            <a:r>
              <a:rPr lang="zh-CN" altLang="en-US"/>
              <a:t> </a:t>
            </a:r>
            <a:r>
              <a:rPr lang="en-US" altLang="zh-CN"/>
              <a:t>analogy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datagram</a:t>
            </a:r>
            <a:r>
              <a:rPr lang="zh-CN" altLang="en-US"/>
              <a:t> </a:t>
            </a:r>
            <a:r>
              <a:rPr lang="en-US" altLang="zh-CN"/>
              <a:t>packet</a:t>
            </a:r>
            <a:r>
              <a:rPr lang="zh-CN" altLang="en-US"/>
              <a:t> </a:t>
            </a:r>
            <a:r>
              <a:rPr lang="en-US" altLang="zh-CN"/>
              <a:t>switching</a:t>
            </a:r>
            <a:endParaRPr lang="en-US"/>
          </a:p>
        </p:txBody>
      </p:sp>
      <p:pic>
        <p:nvPicPr>
          <p:cNvPr id="18" name="图片 17" descr="图形用户界面, 图示&#10;&#10;描述已自动生成">
            <a:extLst>
              <a:ext uri="{FF2B5EF4-FFF2-40B4-BE49-F238E27FC236}">
                <a16:creationId xmlns:a16="http://schemas.microsoft.com/office/drawing/2014/main" id="{23F0E77D-FF52-2BCB-E3E0-848C5AB0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12401"/>
            <a:ext cx="7772400" cy="40411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C6F00-B980-1845-8750-0DD3FE6A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4792"/>
            <a:ext cx="8229600" cy="5029200"/>
          </a:xfrm>
        </p:spPr>
        <p:txBody>
          <a:bodyPr/>
          <a:lstStyle/>
          <a:p>
            <a:r>
              <a:rPr lang="en-US" b="0"/>
              <a:t>Package</a:t>
            </a:r>
            <a:r>
              <a:rPr lang="zh-CN" altLang="en-US" b="0"/>
              <a:t> </a:t>
            </a:r>
            <a:r>
              <a:rPr lang="en-US" b="0"/>
              <a:t>delivery systems</a:t>
            </a:r>
            <a:r>
              <a:rPr lang="en-US" altLang="zh-CN" b="0"/>
              <a:t>,</a:t>
            </a:r>
            <a:r>
              <a:rPr lang="zh-CN" altLang="en-US" b="0"/>
              <a:t> </a:t>
            </a:r>
            <a:r>
              <a:rPr lang="en-US" altLang="zh-CN" b="0"/>
              <a:t>where</a:t>
            </a:r>
            <a:r>
              <a:rPr lang="zh-CN" altLang="en-US" b="0"/>
              <a:t> </a:t>
            </a:r>
            <a:r>
              <a:rPr lang="en-US" altLang="zh-CN" b="0"/>
              <a:t>p</a:t>
            </a:r>
            <a:r>
              <a:rPr lang="en-US" b="0"/>
              <a:t>ackage</a:t>
            </a:r>
            <a:r>
              <a:rPr lang="en-US" altLang="zh-CN" b="0"/>
              <a:t>s</a:t>
            </a:r>
            <a:r>
              <a:rPr lang="zh-CN" altLang="en-US" b="0"/>
              <a:t> </a:t>
            </a:r>
            <a:r>
              <a:rPr lang="en-US" altLang="zh-CN" b="0"/>
              <a:t>may</a:t>
            </a:r>
            <a:r>
              <a:rPr lang="zh-CN" altLang="en-US" b="0"/>
              <a:t> </a:t>
            </a:r>
            <a:r>
              <a:rPr lang="en-US" altLang="zh-CN" b="0"/>
              <a:t>travel</a:t>
            </a:r>
            <a:r>
              <a:rPr lang="zh-CN" altLang="en-US" b="0"/>
              <a:t> </a:t>
            </a:r>
            <a:r>
              <a:rPr lang="en-US" altLang="zh-CN" b="0"/>
              <a:t>on</a:t>
            </a:r>
            <a:r>
              <a:rPr lang="zh-CN" altLang="en-US" b="0"/>
              <a:t> </a:t>
            </a:r>
            <a:r>
              <a:rPr lang="en-US" altLang="zh-CN" b="0"/>
              <a:t>different</a:t>
            </a:r>
            <a:r>
              <a:rPr lang="zh-CN" altLang="en-US" b="0"/>
              <a:t> </a:t>
            </a:r>
            <a:r>
              <a:rPr lang="en-US" altLang="zh-CN" b="0"/>
              <a:t>paths.</a:t>
            </a:r>
            <a:endParaRPr lang="en-US" b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E40F983-A009-3E4A-45E9-9578494B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3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Grp="1" noChangeArrowheads="1"/>
          </p:cNvSpPr>
          <p:nvPr>
            <p:ph type="title"/>
          </p:nvPr>
        </p:nvSpPr>
        <p:spPr>
          <a:xfrm>
            <a:off x="152400" y="-152400"/>
            <a:ext cx="8229600" cy="914400"/>
          </a:xfrm>
        </p:spPr>
        <p:txBody>
          <a:bodyPr/>
          <a:lstStyle/>
          <a:p>
            <a:pPr algn="l"/>
            <a:r>
              <a:rPr lang="en-US" altLang="en-US" sz="2800"/>
              <a:t>Datagram</a:t>
            </a:r>
            <a:r>
              <a:rPr lang="zh-CN" altLang="en-US" sz="2800"/>
              <a:t> </a:t>
            </a:r>
            <a:r>
              <a:rPr lang="en-SG" altLang="zh-CN" sz="2800"/>
              <a:t>packet switching</a:t>
            </a:r>
            <a:endParaRPr lang="en-US" altLang="en-US" sz="2800"/>
          </a:p>
        </p:txBody>
      </p:sp>
      <p:pic>
        <p:nvPicPr>
          <p:cNvPr id="17412" name="图片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6"/>
          <a:stretch>
            <a:fillRect/>
          </a:stretch>
        </p:blipFill>
        <p:spPr bwMode="auto">
          <a:xfrm>
            <a:off x="3724275" y="527050"/>
            <a:ext cx="4800479" cy="629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73"/>
          <p:cNvSpPr>
            <a:spLocks noChangeArrowheads="1"/>
          </p:cNvSpPr>
          <p:nvPr/>
        </p:nvSpPr>
        <p:spPr bwMode="auto">
          <a:xfrm>
            <a:off x="304800" y="1243548"/>
            <a:ext cx="3419475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1775" indent="-231775">
              <a:buFontTx/>
              <a:buChar char="•"/>
            </a:pPr>
            <a:r>
              <a:rPr lang="en-US" sz="2400">
                <a:solidFill>
                  <a:schemeClr val="tx2"/>
                </a:solidFill>
              </a:rPr>
              <a:t>Each packet </a:t>
            </a:r>
            <a:r>
              <a:rPr lang="en-US" altLang="zh-CN" sz="2400">
                <a:solidFill>
                  <a:schemeClr val="tx2"/>
                </a:solidFill>
              </a:rPr>
              <a:t>includes</a:t>
            </a:r>
            <a:r>
              <a:rPr lang="zh-CN" altLang="en-US" sz="2400">
                <a:solidFill>
                  <a:schemeClr val="tx2"/>
                </a:solidFill>
              </a:rPr>
              <a:t> </a:t>
            </a:r>
            <a:r>
              <a:rPr lang="en-US" altLang="zh-CN" sz="2400">
                <a:solidFill>
                  <a:schemeClr val="tx2"/>
                </a:solidFill>
              </a:rPr>
              <a:t>the</a:t>
            </a:r>
            <a:r>
              <a:rPr lang="zh-CN" altLang="en-US" sz="2400">
                <a:solidFill>
                  <a:schemeClr val="tx2"/>
                </a:solidFill>
              </a:rPr>
              <a:t> </a:t>
            </a:r>
            <a:r>
              <a:rPr lang="en-US" altLang="zh-CN" sz="2400">
                <a:solidFill>
                  <a:schemeClr val="tx2"/>
                </a:solidFill>
              </a:rPr>
              <a:t>sequence</a:t>
            </a:r>
            <a:r>
              <a:rPr lang="zh-CN" altLang="en-US" sz="2400">
                <a:solidFill>
                  <a:schemeClr val="tx2"/>
                </a:solidFill>
              </a:rPr>
              <a:t> </a:t>
            </a:r>
            <a:r>
              <a:rPr lang="en-US" altLang="zh-CN" sz="2400">
                <a:solidFill>
                  <a:schemeClr val="tx2"/>
                </a:solidFill>
              </a:rPr>
              <a:t>number</a:t>
            </a:r>
            <a:r>
              <a:rPr lang="zh-CN" altLang="en-US" sz="2400">
                <a:solidFill>
                  <a:schemeClr val="tx2"/>
                </a:solidFill>
              </a:rPr>
              <a:t> </a:t>
            </a:r>
            <a:r>
              <a:rPr lang="en-US" altLang="zh-CN" sz="2400">
                <a:solidFill>
                  <a:schemeClr val="tx2"/>
                </a:solidFill>
              </a:rPr>
              <a:t>and</a:t>
            </a:r>
            <a:r>
              <a:rPr lang="en-US" sz="2400">
                <a:solidFill>
                  <a:schemeClr val="tx2"/>
                </a:solidFill>
              </a:rPr>
              <a:t> the destination address.</a:t>
            </a:r>
          </a:p>
          <a:p>
            <a:pPr marL="231775" indent="-231775">
              <a:buFontTx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231775" indent="-231775">
              <a:buFontTx/>
              <a:buChar char="•"/>
            </a:pPr>
            <a:r>
              <a:rPr lang="en-US" sz="2400">
                <a:solidFill>
                  <a:schemeClr val="tx2"/>
                </a:solidFill>
              </a:rPr>
              <a:t>Each packet is treated independently.</a:t>
            </a:r>
          </a:p>
          <a:p>
            <a:pPr marL="231775" indent="-231775">
              <a:buFontTx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231775" indent="-231775">
              <a:buFontTx/>
              <a:buChar char="•"/>
            </a:pPr>
            <a:r>
              <a:rPr lang="en-US" sz="2400">
                <a:solidFill>
                  <a:schemeClr val="tx2"/>
                </a:solidFill>
              </a:rPr>
              <a:t>Packets may arrive out of sequence.</a:t>
            </a:r>
          </a:p>
          <a:p>
            <a:pPr marL="231775" indent="-231775">
              <a:buFontTx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231775" indent="-231775">
              <a:buFontTx/>
              <a:buChar char="•"/>
            </a:pPr>
            <a:r>
              <a:rPr lang="en-US" sz="2400">
                <a:solidFill>
                  <a:schemeClr val="tx2"/>
                </a:solidFill>
              </a:rPr>
              <a:t>Packets are called datagrams.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32CDC0-F801-F6D8-6506-D2FFEB5524AA}"/>
              </a:ext>
            </a:extLst>
          </p:cNvPr>
          <p:cNvSpPr/>
          <p:nvPr/>
        </p:nvSpPr>
        <p:spPr bwMode="auto">
          <a:xfrm>
            <a:off x="8553691" y="1030147"/>
            <a:ext cx="162046" cy="213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AFF38E-3C0D-4570-4B59-12AEB37BD47C}"/>
              </a:ext>
            </a:extLst>
          </p:cNvPr>
          <p:cNvSpPr/>
          <p:nvPr/>
        </p:nvSpPr>
        <p:spPr bwMode="auto">
          <a:xfrm>
            <a:off x="8524754" y="6111199"/>
            <a:ext cx="162046" cy="213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1E6F6-B226-B702-D9C3-EB5CCFE8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03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/>
              <a:t>Datagram</a:t>
            </a:r>
            <a:r>
              <a:rPr lang="zh-CN" altLang="en-US"/>
              <a:t> </a:t>
            </a:r>
            <a:r>
              <a:rPr lang="en-SG" altLang="zh-CN"/>
              <a:t>packet switching</a:t>
            </a:r>
            <a:endParaRPr lang="en-US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B7B3ED-5703-D36F-9CFC-DA9D2E61083B}"/>
              </a:ext>
            </a:extLst>
          </p:cNvPr>
          <p:cNvSpPr txBox="1"/>
          <p:nvPr/>
        </p:nvSpPr>
        <p:spPr>
          <a:xfrm>
            <a:off x="0" y="1286314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+mn-lt"/>
                <a:ea typeface="宋体" pitchFamily="2" charset="-122"/>
              </a:rPr>
              <a:t>The message “Hello” that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Alice wants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to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send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to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Bob is broken into packets.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+mn-lt"/>
              <a:ea typeface="宋体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+mn-lt"/>
                <a:ea typeface="宋体" pitchFamily="2" charset="-122"/>
              </a:rPr>
              <a:t>The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packets take different paths to the destination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Bob, and Bob needs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to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sort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them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in the correct order.</a:t>
            </a:r>
            <a:endParaRPr lang="zh-CN" altLang="en-US" sz="2000">
              <a:latin typeface="+mn-lt"/>
              <a:ea typeface="宋体" pitchFamily="2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4BA164-2D8D-CF8C-36B0-24A654D53015}"/>
              </a:ext>
            </a:extLst>
          </p:cNvPr>
          <p:cNvGrpSpPr/>
          <p:nvPr/>
        </p:nvGrpSpPr>
        <p:grpSpPr>
          <a:xfrm>
            <a:off x="722989" y="2637889"/>
            <a:ext cx="7963811" cy="3613946"/>
            <a:chOff x="722989" y="2637889"/>
            <a:chExt cx="7963811" cy="3613946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98D4D8CA-EF80-BF6D-0448-2DB725061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91"/>
            <a:stretch/>
          </p:blipFill>
          <p:spPr>
            <a:xfrm>
              <a:off x="722989" y="2637889"/>
              <a:ext cx="7963811" cy="361394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B9D477-D790-BE09-9DB0-2C1C0206EE14}"/>
                </a:ext>
              </a:extLst>
            </p:cNvPr>
            <p:cNvSpPr/>
            <p:nvPr/>
          </p:nvSpPr>
          <p:spPr bwMode="auto">
            <a:xfrm>
              <a:off x="1056640" y="3408680"/>
              <a:ext cx="741680" cy="358155"/>
            </a:xfrm>
            <a:prstGeom prst="rect">
              <a:avLst/>
            </a:prstGeom>
            <a:solidFill>
              <a:srgbClr val="F8F5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>
                  <a:ln>
                    <a:noFill/>
                  </a:ln>
                  <a:solidFill>
                    <a:srgbClr val="7030A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Alice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4D38B3-C712-0742-66AA-4ED6100DD647}"/>
                </a:ext>
              </a:extLst>
            </p:cNvPr>
            <p:cNvSpPr/>
            <p:nvPr/>
          </p:nvSpPr>
          <p:spPr bwMode="auto">
            <a:xfrm>
              <a:off x="7769142" y="4800601"/>
              <a:ext cx="651869" cy="309880"/>
            </a:xfrm>
            <a:prstGeom prst="rect">
              <a:avLst/>
            </a:prstGeom>
            <a:solidFill>
              <a:srgbClr val="F8F5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Bob</a:t>
              </a: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572BB4F-91AD-8030-7630-3D05790D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92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/>
              <a:t>Datagram</a:t>
            </a:r>
            <a:r>
              <a:rPr lang="zh-CN" altLang="en-US"/>
              <a:t> </a:t>
            </a:r>
            <a:r>
              <a:rPr lang="en-SG" altLang="zh-CN"/>
              <a:t>packet switching</a:t>
            </a:r>
            <a:endParaRPr lang="en-US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B7B3ED-5703-D36F-9CFC-DA9D2E61083B}"/>
              </a:ext>
            </a:extLst>
          </p:cNvPr>
          <p:cNvSpPr txBox="1"/>
          <p:nvPr/>
        </p:nvSpPr>
        <p:spPr>
          <a:xfrm>
            <a:off x="0" y="1286314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+mn-lt"/>
                <a:ea typeface="宋体" pitchFamily="2" charset="-122"/>
              </a:rPr>
              <a:t>The message “Hello” that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Alice wants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to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send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to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Bob is broken into packets.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>
              <a:latin typeface="+mn-lt"/>
              <a:ea typeface="宋体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+mn-lt"/>
                <a:ea typeface="宋体" pitchFamily="2" charset="-122"/>
              </a:rPr>
              <a:t>The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packets take different paths to the destination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Bob, and Bob needs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to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sort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them</a:t>
            </a:r>
            <a:r>
              <a:rPr lang="zh-CN" altLang="en-US" sz="2000">
                <a:latin typeface="+mn-lt"/>
                <a:ea typeface="宋体" pitchFamily="2" charset="-122"/>
              </a:rPr>
              <a:t> </a:t>
            </a:r>
            <a:r>
              <a:rPr lang="en-US" altLang="zh-CN" sz="2000">
                <a:latin typeface="+mn-lt"/>
                <a:ea typeface="宋体" pitchFamily="2" charset="-122"/>
              </a:rPr>
              <a:t>in the correct order.</a:t>
            </a:r>
            <a:endParaRPr lang="zh-CN" altLang="en-US" sz="2000">
              <a:latin typeface="+mn-lt"/>
              <a:ea typeface="宋体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C2666-2A2B-8627-D703-1EBCB65F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3" y="2609753"/>
            <a:ext cx="7970001" cy="3600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AFC5D-779C-984B-37BF-3369254D0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634" y="2313019"/>
            <a:ext cx="2363366" cy="83906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C91EFB-B8E7-91B0-592E-2C8C4A286B55}"/>
              </a:ext>
            </a:extLst>
          </p:cNvPr>
          <p:cNvCxnSpPr>
            <a:cxnSpLocks/>
          </p:cNvCxnSpPr>
          <p:nvPr/>
        </p:nvCxnSpPr>
        <p:spPr bwMode="auto">
          <a:xfrm>
            <a:off x="7983823" y="3700359"/>
            <a:ext cx="0" cy="57280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5B50B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9E058A-9F44-97CF-94E6-C8F1DDDA66ED}"/>
              </a:ext>
            </a:extLst>
          </p:cNvPr>
          <p:cNvSpPr txBox="1"/>
          <p:nvPr/>
        </p:nvSpPr>
        <p:spPr>
          <a:xfrm>
            <a:off x="6577312" y="3101350"/>
            <a:ext cx="256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5B50BE"/>
                </a:solidFill>
              </a:rPr>
              <a:t>Sort</a:t>
            </a:r>
            <a:r>
              <a:rPr lang="zh-CN" altLang="en-US">
                <a:solidFill>
                  <a:srgbClr val="5B50BE"/>
                </a:solidFill>
              </a:rPr>
              <a:t> </a:t>
            </a:r>
            <a:r>
              <a:rPr lang="en-US" altLang="zh-CN" sz="1800">
                <a:solidFill>
                  <a:srgbClr val="5B50BE"/>
                </a:solidFill>
                <a:latin typeface="+mn-lt"/>
                <a:ea typeface="宋体" pitchFamily="2" charset="-122"/>
              </a:rPr>
              <a:t>packets</a:t>
            </a:r>
            <a:r>
              <a:rPr lang="en-US">
                <a:solidFill>
                  <a:srgbClr val="5B50BE"/>
                </a:solidFill>
              </a:rPr>
              <a:t> by </a:t>
            </a:r>
          </a:p>
          <a:p>
            <a:pPr algn="ctr"/>
            <a:r>
              <a:rPr lang="en-US">
                <a:solidFill>
                  <a:srgbClr val="5B50BE"/>
                </a:solidFill>
              </a:rPr>
              <a:t>sequence number</a:t>
            </a:r>
            <a:r>
              <a:rPr lang="en-US" altLang="zh-CN">
                <a:solidFill>
                  <a:srgbClr val="5B50BE"/>
                </a:solidFill>
              </a:rPr>
              <a:t>s</a:t>
            </a:r>
            <a:endParaRPr lang="en-US">
              <a:solidFill>
                <a:srgbClr val="5B50BE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2AC8689-3E36-A2C6-AB0E-E1E55586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0C3854D-81F1-A14F-8D76-07E1E9098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08" y="4266141"/>
            <a:ext cx="1116230" cy="57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2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0E91AE-E145-B8C0-DE3F-3CEB547A4D0B}"/>
              </a:ext>
            </a:extLst>
          </p:cNvPr>
          <p:cNvSpPr txBox="1"/>
          <p:nvPr/>
        </p:nvSpPr>
        <p:spPr>
          <a:xfrm>
            <a:off x="4964703" y="2667299"/>
            <a:ext cx="4113698" cy="3416320"/>
          </a:xfrm>
          <a:prstGeom prst="rect">
            <a:avLst/>
          </a:prstGeom>
          <a:solidFill>
            <a:schemeClr val="accent5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4F2476F-AC77-FF40-97C0-06C8EEADF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12966"/>
          <a:stretch/>
        </p:blipFill>
        <p:spPr bwMode="auto">
          <a:xfrm>
            <a:off x="5082108" y="2801302"/>
            <a:ext cx="3902284" cy="314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4916C95-AB5E-76F2-8796-6010A978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</a:t>
            </a:r>
            <a:r>
              <a:rPr lang="en-US" altLang="zh-CN"/>
              <a:t>-</a:t>
            </a:r>
            <a:r>
              <a:rPr lang="en-US" altLang="en-US"/>
              <a:t>circuit</a:t>
            </a:r>
            <a:r>
              <a:rPr lang="zh-CN" altLang="en-US"/>
              <a:t> </a:t>
            </a:r>
            <a:r>
              <a:rPr lang="en-SG" altLang="zh-CN"/>
              <a:t>packet switching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4BA3CF-525C-0987-F3C9-B1CA196E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5029200"/>
          </a:xfrm>
        </p:spPr>
        <p:txBody>
          <a:bodyPr/>
          <a:lstStyle/>
          <a:p>
            <a:r>
              <a:rPr lang="en-US" altLang="zh-CN" b="0">
                <a:ea typeface="宋体" pitchFamily="2" charset="-122"/>
              </a:rPr>
              <a:t>In virtual circuit, a path</a:t>
            </a:r>
            <a:r>
              <a:rPr lang="zh-CN" altLang="en-US" b="0">
                <a:ea typeface="宋体" pitchFamily="2" charset="-122"/>
              </a:rPr>
              <a:t> </a:t>
            </a:r>
            <a:r>
              <a:rPr lang="en-US" altLang="zh-CN" b="0">
                <a:ea typeface="宋体" pitchFamily="2" charset="-122"/>
              </a:rPr>
              <a:t>is </a:t>
            </a:r>
            <a:r>
              <a:rPr lang="en-US" altLang="en-US" b="0"/>
              <a:t>established before any packets </a:t>
            </a:r>
            <a:r>
              <a:rPr lang="en-US" altLang="zh-CN" b="0">
                <a:ea typeface="宋体" pitchFamily="2" charset="-122"/>
              </a:rPr>
              <a:t>are </a:t>
            </a:r>
            <a:r>
              <a:rPr lang="en-US" altLang="en-US" b="0"/>
              <a:t>sent</a:t>
            </a:r>
            <a:r>
              <a:rPr lang="en-US" altLang="zh-CN" b="0"/>
              <a:t>.</a:t>
            </a:r>
          </a:p>
          <a:p>
            <a:r>
              <a:rPr lang="en-US" altLang="zh-CN" b="0"/>
              <a:t>All</a:t>
            </a:r>
            <a:r>
              <a:rPr lang="en-US" altLang="en-US" b="0"/>
              <a:t> packets follow the same </a:t>
            </a:r>
            <a:r>
              <a:rPr lang="en-US" altLang="zh-CN" b="0">
                <a:ea typeface="宋体" pitchFamily="2" charset="-122"/>
              </a:rPr>
              <a:t>path</a:t>
            </a:r>
            <a:r>
              <a:rPr lang="zh-CN" altLang="en-US" b="0">
                <a:ea typeface="宋体" pitchFamily="2" charset="-122"/>
              </a:rPr>
              <a:t> </a:t>
            </a:r>
            <a:r>
              <a:rPr lang="en-US" altLang="zh-CN" b="0">
                <a:ea typeface="宋体" pitchFamily="2" charset="-122"/>
              </a:rPr>
              <a:t>that</a:t>
            </a:r>
            <a:r>
              <a:rPr lang="zh-CN" altLang="en-US" b="0">
                <a:ea typeface="宋体" pitchFamily="2" charset="-122"/>
              </a:rPr>
              <a:t> </a:t>
            </a:r>
            <a:r>
              <a:rPr lang="en-US" altLang="zh-CN" b="0">
                <a:ea typeface="宋体" pitchFamily="2" charset="-122"/>
              </a:rPr>
              <a:t>was </a:t>
            </a:r>
            <a:r>
              <a:rPr lang="en-US" altLang="en-US" b="0"/>
              <a:t>established.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5D9AB-E1A0-0628-313F-5A5A0E2B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DDF64441-22E0-272B-D177-E58DD26E8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 r="1236" b="8025"/>
          <a:stretch/>
        </p:blipFill>
        <p:spPr>
          <a:xfrm>
            <a:off x="816025" y="3806241"/>
            <a:ext cx="4057312" cy="16104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E6DB2DBA-C377-BC52-1DC7-89D6062D1096}"/>
                  </a:ext>
                </a:extLst>
              </p14:cNvPr>
              <p14:cNvContentPartPr/>
              <p14:nvPr/>
            </p14:nvContentPartPr>
            <p14:xfrm>
              <a:off x="1511855" y="3801529"/>
              <a:ext cx="2628360" cy="5266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E6DB2DBA-C377-BC52-1DC7-89D6062D10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8855" y="3738486"/>
                <a:ext cx="2754000" cy="652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1AE683F-B0BE-9BF8-3AF6-456E74BA6379}"/>
                  </a:ext>
                </a:extLst>
              </p14:cNvPr>
              <p14:cNvContentPartPr/>
              <p14:nvPr/>
            </p14:nvContentPartPr>
            <p14:xfrm>
              <a:off x="1458215" y="4846249"/>
              <a:ext cx="2616840" cy="4903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1AE683F-B0BE-9BF8-3AF6-456E74BA63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5206" y="4783249"/>
                <a:ext cx="2742497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954C130-F723-1DC0-366F-C2FE4B0FD064}"/>
                  </a:ext>
                </a:extLst>
              </p14:cNvPr>
              <p14:cNvContentPartPr/>
              <p14:nvPr/>
            </p14:nvContentPartPr>
            <p14:xfrm>
              <a:off x="1479815" y="4838329"/>
              <a:ext cx="242640" cy="2559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954C130-F723-1DC0-366F-C2FE4B0FD0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6815" y="4775329"/>
                <a:ext cx="368280" cy="3816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Computer ">
            <a:extLst>
              <a:ext uri="{FF2B5EF4-FFF2-40B4-BE49-F238E27FC236}">
                <a16:creationId xmlns:a16="http://schemas.microsoft.com/office/drawing/2014/main" id="{AD716FC4-F1FC-9ED7-CE56-DAD8A4D6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3" y="3807703"/>
            <a:ext cx="604463" cy="6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aptop ">
            <a:extLst>
              <a:ext uri="{FF2B5EF4-FFF2-40B4-BE49-F238E27FC236}">
                <a16:creationId xmlns:a16="http://schemas.microsoft.com/office/drawing/2014/main" id="{77CFA7A2-B638-C636-3569-C0485B56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0" y="5034337"/>
            <a:ext cx="604463" cy="6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42A2295-6322-9C08-FC72-CAFC26C72A86}"/>
              </a:ext>
            </a:extLst>
          </p:cNvPr>
          <p:cNvSpPr txBox="1"/>
          <p:nvPr/>
        </p:nvSpPr>
        <p:spPr>
          <a:xfrm>
            <a:off x="891800" y="3863226"/>
            <a:ext cx="240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Virtual Circuit</a:t>
            </a:r>
            <a:endParaRPr kumimoji="1" lang="zh-CN" altLang="en-US" dirty="0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627B497-A680-4683-3B26-A1CE8513AE9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7043" y="4793139"/>
            <a:ext cx="399629" cy="336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D8AD8F7A-E101-9981-D707-5474D4477D73}"/>
              </a:ext>
            </a:extLst>
          </p:cNvPr>
          <p:cNvSpPr/>
          <p:nvPr/>
        </p:nvSpPr>
        <p:spPr bwMode="auto">
          <a:xfrm>
            <a:off x="718880" y="4095608"/>
            <a:ext cx="3588151" cy="279851"/>
          </a:xfrm>
          <a:custGeom>
            <a:avLst/>
            <a:gdLst>
              <a:gd name="connsiteX0" fmla="*/ 0 w 3588151"/>
              <a:gd name="connsiteY0" fmla="*/ 0 h 279851"/>
              <a:gd name="connsiteX1" fmla="*/ 520860 w 3588151"/>
              <a:gd name="connsiteY1" fmla="*/ 254643 h 279851"/>
              <a:gd name="connsiteX2" fmla="*/ 1956121 w 3588151"/>
              <a:gd name="connsiteY2" fmla="*/ 243069 h 279851"/>
              <a:gd name="connsiteX3" fmla="*/ 3588151 w 3588151"/>
              <a:gd name="connsiteY3" fmla="*/ 11575 h 2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8151" h="279851">
                <a:moveTo>
                  <a:pt x="0" y="0"/>
                </a:moveTo>
                <a:cubicBezTo>
                  <a:pt x="97420" y="107065"/>
                  <a:pt x="194840" y="214131"/>
                  <a:pt x="520860" y="254643"/>
                </a:cubicBezTo>
                <a:cubicBezTo>
                  <a:pt x="846880" y="295155"/>
                  <a:pt x="1444906" y="283580"/>
                  <a:pt x="1956121" y="243069"/>
                </a:cubicBezTo>
                <a:cubicBezTo>
                  <a:pt x="2467336" y="202558"/>
                  <a:pt x="3285280" y="86810"/>
                  <a:pt x="3588151" y="11575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EC702289-AEE9-E992-14B8-725AB4CB5D5D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687366" y="4109935"/>
            <a:ext cx="309306" cy="3022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380879-BABB-C346-A92B-6F660974ACE9}"/>
              </a:ext>
            </a:extLst>
          </p:cNvPr>
          <p:cNvCxnSpPr>
            <a:cxnSpLocks/>
          </p:cNvCxnSpPr>
          <p:nvPr/>
        </p:nvCxnSpPr>
        <p:spPr bwMode="auto">
          <a:xfrm>
            <a:off x="4922500" y="3119081"/>
            <a:ext cx="0" cy="2993559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5369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1E413A3-0EB3-B5F8-6930-DB2443027845}"/>
              </a:ext>
            </a:extLst>
          </p:cNvPr>
          <p:cNvSpPr txBox="1"/>
          <p:nvPr/>
        </p:nvSpPr>
        <p:spPr>
          <a:xfrm>
            <a:off x="21773" y="4191821"/>
            <a:ext cx="4244978" cy="1610497"/>
          </a:xfrm>
          <a:prstGeom prst="rect">
            <a:avLst/>
          </a:prstGeom>
          <a:solidFill>
            <a:schemeClr val="accent5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916C95-AB5E-76F2-8796-6010A978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</a:t>
            </a:r>
            <a:r>
              <a:rPr lang="en-US" altLang="zh-CN"/>
              <a:t>-</a:t>
            </a:r>
            <a:r>
              <a:rPr lang="en-US" altLang="en-US"/>
              <a:t>circuit</a:t>
            </a:r>
            <a:r>
              <a:rPr lang="zh-CN" altLang="en-US"/>
              <a:t> </a:t>
            </a:r>
            <a:r>
              <a:rPr lang="en-SG" altLang="zh-CN"/>
              <a:t>packet switching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4BA3CF-525C-0987-F3C9-B1CA196E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0246"/>
          </a:xfrm>
        </p:spPr>
        <p:txBody>
          <a:bodyPr/>
          <a:lstStyle/>
          <a:p>
            <a:r>
              <a:rPr lang="en-US" altLang="en-US" sz="2400" b="0"/>
              <a:t>Each packet contains a </a:t>
            </a:r>
            <a:r>
              <a:rPr lang="en-US" altLang="zh-CN" sz="2400" b="0">
                <a:solidFill>
                  <a:srgbClr val="FF0000"/>
                </a:solidFill>
              </a:rPr>
              <a:t>V</a:t>
            </a:r>
            <a:r>
              <a:rPr lang="en-US" altLang="en-US" sz="2400" b="0">
                <a:solidFill>
                  <a:srgbClr val="FF0000"/>
                </a:solidFill>
              </a:rPr>
              <a:t>irtual </a:t>
            </a:r>
            <a:r>
              <a:rPr lang="en-US" altLang="zh-CN" sz="2400" b="0">
                <a:solidFill>
                  <a:srgbClr val="FF0000"/>
                </a:solidFill>
              </a:rPr>
              <a:t>C</a:t>
            </a:r>
            <a:r>
              <a:rPr lang="en-US" altLang="en-US" sz="2400" b="0">
                <a:solidFill>
                  <a:srgbClr val="FF0000"/>
                </a:solidFill>
              </a:rPr>
              <a:t>ircuit </a:t>
            </a:r>
            <a:r>
              <a:rPr lang="en-US" altLang="zh-CN" sz="2400" b="0">
                <a:solidFill>
                  <a:srgbClr val="FF0000"/>
                </a:solidFill>
              </a:rPr>
              <a:t>I</a:t>
            </a:r>
            <a:r>
              <a:rPr lang="en-US" altLang="en-US" sz="2400" b="0">
                <a:solidFill>
                  <a:srgbClr val="FF0000"/>
                </a:solidFill>
              </a:rPr>
              <a:t>dentifier</a:t>
            </a:r>
            <a:r>
              <a:rPr lang="zh-CN" altLang="en-US" sz="2400" b="0">
                <a:solidFill>
                  <a:srgbClr val="FF0000"/>
                </a:solidFill>
              </a:rPr>
              <a:t> </a:t>
            </a:r>
            <a:r>
              <a:rPr lang="en-US" altLang="zh-CN" sz="2400" b="0">
                <a:solidFill>
                  <a:srgbClr val="FF0000"/>
                </a:solidFill>
              </a:rPr>
              <a:t>(VCI)</a:t>
            </a:r>
            <a:r>
              <a:rPr lang="en-US" altLang="en-US" sz="2400" b="0"/>
              <a:t> instead of </a:t>
            </a:r>
            <a:r>
              <a:rPr lang="en-US" altLang="zh-CN" sz="2400" b="0"/>
              <a:t>the</a:t>
            </a:r>
            <a:r>
              <a:rPr lang="zh-CN" altLang="en-US" sz="2400" b="0"/>
              <a:t> </a:t>
            </a:r>
            <a:r>
              <a:rPr lang="en-US" altLang="en-US" sz="2400" b="0"/>
              <a:t>destination address</a:t>
            </a:r>
            <a:r>
              <a:rPr lang="en-US" altLang="zh-CN" sz="2400" b="0"/>
              <a:t>.</a:t>
            </a:r>
          </a:p>
          <a:p>
            <a:r>
              <a:rPr lang="en-US" altLang="zh-CN" sz="2400" b="0"/>
              <a:t>E</a:t>
            </a:r>
            <a:r>
              <a:rPr lang="en-US" altLang="en-US" sz="2400" b="0"/>
              <a:t>ach node on the </a:t>
            </a:r>
            <a:r>
              <a:rPr lang="en-US" altLang="zh-CN" sz="2400" b="0">
                <a:ea typeface="宋体" pitchFamily="2" charset="-122"/>
              </a:rPr>
              <a:t>pre-established </a:t>
            </a:r>
            <a:r>
              <a:rPr lang="en-US" altLang="zh-CN" sz="2400" b="0"/>
              <a:t>path</a:t>
            </a:r>
            <a:r>
              <a:rPr lang="en-US" altLang="en-US" sz="2400" b="0"/>
              <a:t> knows where to forward such packets.</a:t>
            </a:r>
          </a:p>
          <a:p>
            <a:r>
              <a:rPr lang="en-US" altLang="zh-CN" sz="2400" b="0">
                <a:ea typeface="宋体" pitchFamily="2" charset="-122"/>
              </a:rPr>
              <a:t>Note</a:t>
            </a:r>
            <a:r>
              <a:rPr lang="zh-CN" altLang="en-US" sz="2400" b="0">
                <a:ea typeface="宋体" pitchFamily="2" charset="-122"/>
              </a:rPr>
              <a:t> </a:t>
            </a:r>
            <a:r>
              <a:rPr lang="en-US" altLang="zh-CN" sz="2400" b="0">
                <a:ea typeface="宋体" pitchFamily="2" charset="-122"/>
              </a:rPr>
              <a:t>that</a:t>
            </a:r>
            <a:r>
              <a:rPr lang="zh-CN" altLang="en-US" sz="2400" b="0">
                <a:ea typeface="宋体" pitchFamily="2" charset="-122"/>
              </a:rPr>
              <a:t> </a:t>
            </a:r>
            <a:r>
              <a:rPr lang="en-US" altLang="zh-CN" sz="2400" b="0">
                <a:ea typeface="宋体" pitchFamily="2" charset="-122"/>
              </a:rPr>
              <a:t>there are no dedicated resources reserved for the </a:t>
            </a:r>
            <a:r>
              <a:rPr lang="en-US" altLang="zh-CN" sz="2400" b="0"/>
              <a:t>path</a:t>
            </a:r>
            <a:r>
              <a:rPr lang="en-US" altLang="zh-CN" sz="2400" b="0">
                <a:ea typeface="宋体" pitchFamily="2" charset="-122"/>
              </a:rPr>
              <a:t>.</a:t>
            </a:r>
            <a:r>
              <a:rPr lang="zh-CN" altLang="en-US" sz="2400" b="0">
                <a:ea typeface="宋体" pitchFamily="2" charset="-122"/>
              </a:rPr>
              <a:t> </a:t>
            </a:r>
            <a:r>
              <a:rPr lang="en-US" altLang="zh-CN" sz="2400" b="0">
                <a:ea typeface="宋体" pitchFamily="2" charset="-122"/>
              </a:rPr>
              <a:t>Resources</a:t>
            </a:r>
            <a:r>
              <a:rPr lang="zh-CN" altLang="en-US" sz="2400" b="0">
                <a:ea typeface="宋体" pitchFamily="2" charset="-122"/>
              </a:rPr>
              <a:t> </a:t>
            </a:r>
            <a:r>
              <a:rPr lang="en-US" altLang="zh-CN" sz="2400" b="0">
                <a:ea typeface="宋体" pitchFamily="2" charset="-122"/>
              </a:rPr>
              <a:t>are</a:t>
            </a:r>
            <a:r>
              <a:rPr lang="zh-CN" altLang="en-US" sz="2400" b="0">
                <a:ea typeface="宋体" pitchFamily="2" charset="-122"/>
              </a:rPr>
              <a:t> </a:t>
            </a:r>
            <a:r>
              <a:rPr lang="en-US" altLang="zh-CN" sz="2400" b="0">
                <a:ea typeface="宋体" pitchFamily="2" charset="-122"/>
              </a:rPr>
              <a:t>shared</a:t>
            </a:r>
            <a:r>
              <a:rPr lang="zh-CN" altLang="en-US" sz="2400" b="0">
                <a:ea typeface="宋体" pitchFamily="2" charset="-122"/>
              </a:rPr>
              <a:t> </a:t>
            </a:r>
            <a:r>
              <a:rPr lang="en-US" altLang="zh-CN" sz="2400" b="0">
                <a:ea typeface="宋体" pitchFamily="2" charset="-122"/>
              </a:rPr>
              <a:t>by</a:t>
            </a:r>
            <a:r>
              <a:rPr lang="zh-CN" altLang="en-US" sz="2400" b="0">
                <a:ea typeface="宋体" pitchFamily="2" charset="-122"/>
              </a:rPr>
              <a:t> </a:t>
            </a:r>
            <a:r>
              <a:rPr lang="en-US" altLang="zh-CN" sz="2400" b="0">
                <a:ea typeface="宋体" pitchFamily="2" charset="-122"/>
              </a:rPr>
              <a:t>all</a:t>
            </a:r>
            <a:r>
              <a:rPr lang="zh-CN" altLang="en-US" sz="2400" b="0">
                <a:ea typeface="宋体" pitchFamily="2" charset="-122"/>
              </a:rPr>
              <a:t> </a:t>
            </a:r>
            <a:r>
              <a:rPr lang="en-US" altLang="zh-CN" sz="2400" b="0">
                <a:ea typeface="宋体" pitchFamily="2" charset="-122"/>
              </a:rPr>
              <a:t>communications.</a:t>
            </a:r>
            <a:endParaRPr lang="zh-CN" altLang="en-US" sz="2400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5D9AB-E1A0-0628-313F-5A5A0E2B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4D1711B-1832-7EF0-3904-6013FFADE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" t="12454" r="6108" b="9700"/>
          <a:stretch/>
        </p:blipFill>
        <p:spPr>
          <a:xfrm>
            <a:off x="126042" y="4353778"/>
            <a:ext cx="4025052" cy="1256608"/>
          </a:xfrm>
          <a:prstGeom prst="rect">
            <a:avLst/>
          </a:prstGeom>
        </p:spPr>
      </p:pic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154803C6-D692-08F8-9796-339389615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 r="1236" b="8025"/>
          <a:stretch/>
        </p:blipFill>
        <p:spPr>
          <a:xfrm>
            <a:off x="5058820" y="4080059"/>
            <a:ext cx="4057312" cy="16104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C43E2F09-E118-1E10-0579-8D4B773290B5}"/>
                  </a:ext>
                </a:extLst>
              </p14:cNvPr>
              <p14:cNvContentPartPr/>
              <p14:nvPr/>
            </p14:nvContentPartPr>
            <p14:xfrm>
              <a:off x="5754650" y="4075347"/>
              <a:ext cx="2628360" cy="5266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C43E2F09-E118-1E10-0579-8D4B773290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1650" y="4012304"/>
                <a:ext cx="2754000" cy="652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A342D30-C533-874F-91F5-13ABEBF049DE}"/>
                  </a:ext>
                </a:extLst>
              </p14:cNvPr>
              <p14:cNvContentPartPr/>
              <p14:nvPr/>
            </p14:nvContentPartPr>
            <p14:xfrm>
              <a:off x="5701010" y="5120067"/>
              <a:ext cx="2616840" cy="4903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A342D30-C533-874F-91F5-13ABEBF049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8001" y="5057067"/>
                <a:ext cx="2742497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14B16CB-1A58-FD95-8272-728DFB7F4645}"/>
                  </a:ext>
                </a:extLst>
              </p14:cNvPr>
              <p14:cNvContentPartPr/>
              <p14:nvPr/>
            </p14:nvContentPartPr>
            <p14:xfrm>
              <a:off x="5722610" y="5112147"/>
              <a:ext cx="242640" cy="2559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14B16CB-1A58-FD95-8272-728DFB7F46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59610" y="5049147"/>
                <a:ext cx="368280" cy="38160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 descr="Computer ">
            <a:extLst>
              <a:ext uri="{FF2B5EF4-FFF2-40B4-BE49-F238E27FC236}">
                <a16:creationId xmlns:a16="http://schemas.microsoft.com/office/drawing/2014/main" id="{E60C1A30-217E-D594-1C97-CBE0289F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698" y="4081521"/>
            <a:ext cx="604463" cy="6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aptop ">
            <a:extLst>
              <a:ext uri="{FF2B5EF4-FFF2-40B4-BE49-F238E27FC236}">
                <a16:creationId xmlns:a16="http://schemas.microsoft.com/office/drawing/2014/main" id="{8533F5B9-662C-300D-024D-27150FF7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265" y="5308155"/>
            <a:ext cx="604463" cy="6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033EAD1-0120-2128-A26A-6A180142AE87}"/>
              </a:ext>
            </a:extLst>
          </p:cNvPr>
          <p:cNvSpPr txBox="1"/>
          <p:nvPr/>
        </p:nvSpPr>
        <p:spPr>
          <a:xfrm>
            <a:off x="5134595" y="4137044"/>
            <a:ext cx="240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Virtual Circuit</a:t>
            </a:r>
            <a:endParaRPr kumimoji="1" lang="zh-CN" altLang="en-US"/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DF236E53-72CA-3D12-EF0B-BF4F49DA4FFB}"/>
              </a:ext>
            </a:extLst>
          </p:cNvPr>
          <p:cNvSpPr/>
          <p:nvPr/>
        </p:nvSpPr>
        <p:spPr bwMode="auto">
          <a:xfrm>
            <a:off x="4892226" y="5080148"/>
            <a:ext cx="3669175" cy="597217"/>
          </a:xfrm>
          <a:custGeom>
            <a:avLst/>
            <a:gdLst>
              <a:gd name="connsiteX0" fmla="*/ 0 w 3669175"/>
              <a:gd name="connsiteY0" fmla="*/ 597217 h 597217"/>
              <a:gd name="connsiteX1" fmla="*/ 486137 w 3669175"/>
              <a:gd name="connsiteY1" fmla="*/ 41633 h 597217"/>
              <a:gd name="connsiteX2" fmla="*/ 2060294 w 3669175"/>
              <a:gd name="connsiteY2" fmla="*/ 76357 h 597217"/>
              <a:gd name="connsiteX3" fmla="*/ 3669175 w 3669175"/>
              <a:gd name="connsiteY3" fmla="*/ 365724 h 597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9175" h="597217">
                <a:moveTo>
                  <a:pt x="0" y="597217"/>
                </a:moveTo>
                <a:cubicBezTo>
                  <a:pt x="71377" y="362830"/>
                  <a:pt x="142755" y="128443"/>
                  <a:pt x="486137" y="41633"/>
                </a:cubicBezTo>
                <a:cubicBezTo>
                  <a:pt x="829519" y="-45177"/>
                  <a:pt x="1529788" y="22342"/>
                  <a:pt x="2060294" y="76357"/>
                </a:cubicBezTo>
                <a:cubicBezTo>
                  <a:pt x="2590800" y="130372"/>
                  <a:pt x="3246699" y="338716"/>
                  <a:pt x="3669175" y="365724"/>
                </a:cubicBezTo>
              </a:path>
            </a:pathLst>
          </a:cu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B873BB45-DC48-922A-6652-42C6D32ACFB5}"/>
              </a:ext>
            </a:extLst>
          </p:cNvPr>
          <p:cNvCxnSpPr>
            <a:cxnSpLocks/>
          </p:cNvCxnSpPr>
          <p:nvPr/>
        </p:nvCxnSpPr>
        <p:spPr bwMode="auto">
          <a:xfrm flipV="1">
            <a:off x="4839838" y="5066957"/>
            <a:ext cx="399629" cy="336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任意形状 37">
            <a:extLst>
              <a:ext uri="{FF2B5EF4-FFF2-40B4-BE49-F238E27FC236}">
                <a16:creationId xmlns:a16="http://schemas.microsoft.com/office/drawing/2014/main" id="{7C5A3BAF-7037-B8BF-584F-9415AD72EDA4}"/>
              </a:ext>
            </a:extLst>
          </p:cNvPr>
          <p:cNvSpPr/>
          <p:nvPr/>
        </p:nvSpPr>
        <p:spPr bwMode="auto">
          <a:xfrm>
            <a:off x="4961675" y="4369426"/>
            <a:ext cx="3588151" cy="279851"/>
          </a:xfrm>
          <a:custGeom>
            <a:avLst/>
            <a:gdLst>
              <a:gd name="connsiteX0" fmla="*/ 0 w 3588151"/>
              <a:gd name="connsiteY0" fmla="*/ 0 h 279851"/>
              <a:gd name="connsiteX1" fmla="*/ 520860 w 3588151"/>
              <a:gd name="connsiteY1" fmla="*/ 254643 h 279851"/>
              <a:gd name="connsiteX2" fmla="*/ 1956121 w 3588151"/>
              <a:gd name="connsiteY2" fmla="*/ 243069 h 279851"/>
              <a:gd name="connsiteX3" fmla="*/ 3588151 w 3588151"/>
              <a:gd name="connsiteY3" fmla="*/ 11575 h 2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8151" h="279851">
                <a:moveTo>
                  <a:pt x="0" y="0"/>
                </a:moveTo>
                <a:cubicBezTo>
                  <a:pt x="97420" y="107065"/>
                  <a:pt x="194840" y="214131"/>
                  <a:pt x="520860" y="254643"/>
                </a:cubicBezTo>
                <a:cubicBezTo>
                  <a:pt x="846880" y="295155"/>
                  <a:pt x="1444906" y="283580"/>
                  <a:pt x="1956121" y="243069"/>
                </a:cubicBezTo>
                <a:cubicBezTo>
                  <a:pt x="2467336" y="202558"/>
                  <a:pt x="3285280" y="86810"/>
                  <a:pt x="3588151" y="11575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F1549934-74C5-9839-5DB8-8DEB7AB9FD2C}"/>
              </a:ext>
            </a:extLst>
          </p:cNvPr>
          <p:cNvCxnSpPr>
            <a:cxnSpLocks/>
            <a:stCxn id="3074" idx="3"/>
          </p:cNvCxnSpPr>
          <p:nvPr/>
        </p:nvCxnSpPr>
        <p:spPr bwMode="auto">
          <a:xfrm>
            <a:off x="4930161" y="4383753"/>
            <a:ext cx="309306" cy="3022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164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4DD2-C6E4-FA4F-951E-BB6F44C8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of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previous</a:t>
            </a:r>
            <a:r>
              <a:rPr lang="zh-CN" altLang="en-US"/>
              <a:t> </a:t>
            </a:r>
            <a:r>
              <a:rPr lang="en-US" altLang="zh-CN"/>
              <a:t>lectures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E78F-62C7-8142-88FE-66079C134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9" y="1219200"/>
            <a:ext cx="8686800" cy="5029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/>
              <a:t>To</a:t>
            </a:r>
            <a:r>
              <a:rPr lang="zh-CN" altLang="en-US" b="0"/>
              <a:t> </a:t>
            </a:r>
            <a:r>
              <a:rPr lang="en-US" altLang="zh-CN" b="0"/>
              <a:t>better</a:t>
            </a:r>
            <a:r>
              <a:rPr lang="zh-CN" altLang="en-US" b="0"/>
              <a:t> </a:t>
            </a:r>
            <a:r>
              <a:rPr lang="en-US" altLang="zh-CN" b="0"/>
              <a:t>understand</a:t>
            </a:r>
            <a:r>
              <a:rPr lang="zh-CN" altLang="en-US" b="0"/>
              <a:t> </a:t>
            </a:r>
            <a:r>
              <a:rPr lang="en-SG" altLang="zh-CN" b="0"/>
              <a:t>network paradigms</a:t>
            </a:r>
            <a:r>
              <a:rPr lang="en-US" altLang="zh-CN" b="0"/>
              <a:t>,</a:t>
            </a:r>
            <a:r>
              <a:rPr lang="zh-CN" altLang="en-US" b="0"/>
              <a:t> </a:t>
            </a:r>
            <a:r>
              <a:rPr lang="en-US" altLang="zh-CN" b="0"/>
              <a:t>you</a:t>
            </a:r>
            <a:r>
              <a:rPr lang="zh-CN" altLang="en-US" b="0"/>
              <a:t> </a:t>
            </a:r>
            <a:r>
              <a:rPr lang="en-US" altLang="zh-CN" b="0"/>
              <a:t>were</a:t>
            </a:r>
            <a:r>
              <a:rPr lang="zh-CN" altLang="en-US" b="0"/>
              <a:t> </a:t>
            </a:r>
            <a:r>
              <a:rPr lang="en-US" altLang="zh-CN" b="0"/>
              <a:t>asked</a:t>
            </a:r>
            <a:r>
              <a:rPr lang="zh-CN" altLang="en-US" b="0"/>
              <a:t> </a:t>
            </a:r>
            <a:r>
              <a:rPr lang="en-US" altLang="zh-CN" b="0"/>
              <a:t>to</a:t>
            </a:r>
            <a:r>
              <a:rPr lang="zh-CN" altLang="en-US" b="0"/>
              <a:t> </a:t>
            </a:r>
            <a:r>
              <a:rPr lang="en-US" altLang="zh-CN" b="0"/>
              <a:t>think</a:t>
            </a:r>
            <a:r>
              <a:rPr lang="zh-CN" altLang="en-US" b="0"/>
              <a:t> </a:t>
            </a:r>
            <a:r>
              <a:rPr lang="en-US" altLang="zh-CN" b="0"/>
              <a:t>about</a:t>
            </a:r>
            <a:r>
              <a:rPr lang="zh-CN" altLang="en-US" b="0"/>
              <a:t> </a:t>
            </a:r>
            <a:r>
              <a:rPr lang="en-US" altLang="zh-CN" b="0"/>
              <a:t>which</a:t>
            </a:r>
            <a:r>
              <a:rPr lang="zh-CN" altLang="en-US" b="0"/>
              <a:t> </a:t>
            </a:r>
            <a:r>
              <a:rPr lang="en-US" altLang="zh-CN" b="0"/>
              <a:t>one</a:t>
            </a:r>
            <a:r>
              <a:rPr lang="zh-CN" altLang="en-US" b="0"/>
              <a:t> </a:t>
            </a:r>
            <a:r>
              <a:rPr lang="en-US" altLang="zh-CN" b="0"/>
              <a:t>you</a:t>
            </a:r>
            <a:r>
              <a:rPr lang="zh-CN" altLang="en-US" b="0"/>
              <a:t> </a:t>
            </a:r>
            <a:r>
              <a:rPr lang="en-US" altLang="zh-CN" b="0"/>
              <a:t>would</a:t>
            </a:r>
            <a:r>
              <a:rPr lang="zh-CN" altLang="en-US" b="0"/>
              <a:t> </a:t>
            </a:r>
            <a:r>
              <a:rPr lang="en-US" altLang="zh-CN" b="0"/>
              <a:t>prefer: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15320-309F-EF4C-BB77-A12DB945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CEB99-FE2A-051E-FF33-93E5CA16B6F0}"/>
              </a:ext>
            </a:extLst>
          </p:cNvPr>
          <p:cNvSpPr txBox="1"/>
          <p:nvPr/>
        </p:nvSpPr>
        <p:spPr>
          <a:xfrm>
            <a:off x="772886" y="2174737"/>
            <a:ext cx="379911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/>
              <a:t>Restaurant</a:t>
            </a:r>
            <a:r>
              <a:rPr lang="zh-CN" altLang="en-US" sz="2400" b="1"/>
              <a:t> </a:t>
            </a:r>
            <a:r>
              <a:rPr lang="en-US" altLang="zh-CN" sz="2400" b="1"/>
              <a:t>A: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EE29D-8D16-2975-F104-583FC9A7F367}"/>
              </a:ext>
            </a:extLst>
          </p:cNvPr>
          <p:cNvSpPr txBox="1"/>
          <p:nvPr/>
        </p:nvSpPr>
        <p:spPr>
          <a:xfrm>
            <a:off x="4643888" y="2169694"/>
            <a:ext cx="426715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/>
              <a:t>Restaurant</a:t>
            </a:r>
            <a:r>
              <a:rPr lang="zh-CN" altLang="en-US" sz="2400" b="1"/>
              <a:t> </a:t>
            </a:r>
            <a:r>
              <a:rPr lang="en-US" altLang="zh-CN" sz="2400" b="1"/>
              <a:t>B: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52133-4320-F2D7-749A-5A6B5F315E67}"/>
              </a:ext>
            </a:extLst>
          </p:cNvPr>
          <p:cNvSpPr txBox="1"/>
          <p:nvPr/>
        </p:nvSpPr>
        <p:spPr>
          <a:xfrm>
            <a:off x="4724358" y="2795223"/>
            <a:ext cx="418462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typically does not need reservations.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86D7E-CCD9-BBC3-38D9-F900DB6DEBCC}"/>
              </a:ext>
            </a:extLst>
          </p:cNvPr>
          <p:cNvSpPr txBox="1"/>
          <p:nvPr/>
        </p:nvSpPr>
        <p:spPr>
          <a:xfrm>
            <a:off x="843622" y="2815453"/>
            <a:ext cx="3657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 requires reservations.</a:t>
            </a:r>
            <a:endParaRPr lang="en-US" sz="2200" dirty="0"/>
          </a:p>
        </p:txBody>
      </p:sp>
      <p:pic>
        <p:nvPicPr>
          <p:cNvPr id="3080" name="Picture 8" descr="20 Best Sky-High Restaurants &amp; Rooftop Bars in Singapore">
            <a:extLst>
              <a:ext uri="{FF2B5EF4-FFF2-40B4-BE49-F238E27FC236}">
                <a16:creationId xmlns:a16="http://schemas.microsoft.com/office/drawing/2014/main" id="{A4489CAC-E51C-6D50-7715-98B3423EE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82" y="3564896"/>
            <a:ext cx="3215724" cy="257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ere is what fast food restaurants are going to look like once they re-open">
            <a:extLst>
              <a:ext uri="{FF2B5EF4-FFF2-40B4-BE49-F238E27FC236}">
                <a16:creationId xmlns:a16="http://schemas.microsoft.com/office/drawing/2014/main" id="{ABE9F9E8-627C-D0EA-32FE-63479FABD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45" y="3562599"/>
            <a:ext cx="3305577" cy="257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00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394DA-B6B1-2041-8DFB-55E3BAAD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50" y="41174"/>
            <a:ext cx="7795549" cy="914400"/>
          </a:xfrm>
        </p:spPr>
        <p:txBody>
          <a:bodyPr/>
          <a:lstStyle/>
          <a:p>
            <a:r>
              <a:rPr lang="en-US" altLang="zh-CN"/>
              <a:t>Summary </a:t>
            </a:r>
            <a:r>
              <a:rPr lang="en-US" altLang="en-US" b="1">
                <a:latin typeface="+mj-lt"/>
                <a:ea typeface="+mj-ea"/>
                <a:cs typeface="+mj-cs"/>
              </a:rPr>
              <a:t>of </a:t>
            </a:r>
            <a:r>
              <a:rPr lang="en-US" altLang="zh-CN" b="1">
                <a:latin typeface="+mj-lt"/>
                <a:ea typeface="+mj-ea"/>
                <a:cs typeface="+mj-cs"/>
              </a:rPr>
              <a:t>packet</a:t>
            </a:r>
            <a:r>
              <a:rPr lang="en-US" altLang="en-US" b="1">
                <a:latin typeface="+mj-lt"/>
                <a:ea typeface="+mj-ea"/>
                <a:cs typeface="+mj-cs"/>
              </a:rPr>
              <a:t> switching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8512-EF11-3F43-A22A-80E53F3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21" name="表格 21">
            <a:extLst>
              <a:ext uri="{FF2B5EF4-FFF2-40B4-BE49-F238E27FC236}">
                <a16:creationId xmlns:a16="http://schemas.microsoft.com/office/drawing/2014/main" id="{734FDE11-FBFB-F563-FB75-EDB0FEFD7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834872"/>
              </p:ext>
            </p:extLst>
          </p:nvPr>
        </p:nvGraphicFramePr>
        <p:xfrm>
          <a:off x="457200" y="1234440"/>
          <a:ext cx="8229599" cy="488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5782">
                  <a:extLst>
                    <a:ext uri="{9D8B030D-6E8A-4147-A177-3AD203B41FA5}">
                      <a16:colId xmlns:a16="http://schemas.microsoft.com/office/drawing/2014/main" val="3889275385"/>
                    </a:ext>
                  </a:extLst>
                </a:gridCol>
                <a:gridCol w="4263817">
                  <a:extLst>
                    <a:ext uri="{9D8B030D-6E8A-4147-A177-3AD203B41FA5}">
                      <a16:colId xmlns:a16="http://schemas.microsoft.com/office/drawing/2014/main" val="1798843862"/>
                    </a:ext>
                  </a:extLst>
                </a:gridCol>
              </a:tblGrid>
              <a:tr h="512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      Advantages</a:t>
                      </a:r>
                      <a:endParaRPr lang="zh-CN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     Disadvantages</a:t>
                      </a:r>
                      <a:endParaRPr lang="zh-CN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94144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012242"/>
                  </a:ext>
                </a:extLst>
              </a:tr>
              <a:tr h="247033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>
                          <a:effectLst/>
                          <a:latin typeface="+mn-lt"/>
                        </a:rPr>
                        <a:t>Efficient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000" b="0">
                          <a:effectLst/>
                          <a:latin typeface="+mn-lt"/>
                        </a:rPr>
                        <a:t>Node-to-node links can be dynamically shared by many packets.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000" b="0">
                          <a:effectLst/>
                          <a:latin typeface="+mn-lt"/>
                        </a:rPr>
                        <a:t>Packets are queued up and transmitted as fast as possible.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>
                          <a:effectLst/>
                          <a:latin typeface="+mn-lt"/>
                        </a:rPr>
                        <a:t>The queue of packets may cause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a longer delay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altLang="zh-CN" sz="2400"/>
                    </a:p>
                  </a:txBody>
                  <a:tcPr>
                    <a:solidFill>
                      <a:srgbClr val="F94144">
                        <a:alpha val="2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71637"/>
                  </a:ext>
                </a:extLst>
              </a:tr>
              <a:tr h="189909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>
                          <a:ea typeface="宋体" pitchFamily="2" charset="-122"/>
                        </a:rPr>
                        <a:t>Even with heavy traffic, packets are still accepted in packet-switching networks.</a:t>
                      </a:r>
                      <a:endParaRPr lang="en-US" altLang="zh-CN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b="0">
                          <a:effectLst/>
                          <a:latin typeface="+mn-lt"/>
                        </a:rPr>
                        <a:t>Packets may get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lost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and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need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to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be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retransmitted without a</a:t>
                      </a:r>
                      <a:r>
                        <a:rPr lang="zh-CN" altLang="en-US" sz="2400" b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2400" b="0">
                          <a:effectLst/>
                          <a:latin typeface="+mn-lt"/>
                        </a:rPr>
                        <a:t>stable connection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zh-CN" altLang="en-US" sz="2400"/>
                    </a:p>
                  </a:txBody>
                  <a:tcPr>
                    <a:solidFill>
                      <a:srgbClr val="F94144">
                        <a:alpha val="1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40150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0A29EB5-5C22-93C1-FF64-B4F67A1C6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62" y="1261432"/>
            <a:ext cx="471677" cy="471677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02CE0D6-6FBF-94BB-2F3C-0C32EF68C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23" y="1234440"/>
            <a:ext cx="471677" cy="471677"/>
          </a:xfrm>
          <a:prstGeom prst="rect">
            <a:avLst/>
          </a:prstGeom>
        </p:spPr>
      </p:pic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F282D3B5-FF75-79FE-D79D-10FDD27D8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013"/>
            <a:ext cx="783561" cy="783561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EEF686B-683A-6C42-9A96-4BC711911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7" t="17310" r="8333"/>
          <a:stretch/>
        </p:blipFill>
        <p:spPr bwMode="auto">
          <a:xfrm>
            <a:off x="5234739" y="2563090"/>
            <a:ext cx="2944158" cy="155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158BDA57-9729-0044-966F-A47894333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21010" r="15455" b="21414"/>
          <a:stretch/>
        </p:blipFill>
        <p:spPr bwMode="auto">
          <a:xfrm>
            <a:off x="5617785" y="5388029"/>
            <a:ext cx="2178065" cy="6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011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394DA-B6B1-2041-8DFB-55E3BAAD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27" y="99957"/>
            <a:ext cx="7795549" cy="914400"/>
          </a:xfrm>
        </p:spPr>
        <p:txBody>
          <a:bodyPr/>
          <a:lstStyle/>
          <a:p>
            <a:r>
              <a:rPr lang="en-US" altLang="zh-CN"/>
              <a:t>A quiz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8512-EF11-3F43-A22A-80E53F3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ACB63CC-59BD-2E75-77E4-5998F24F36BD}"/>
              </a:ext>
            </a:extLst>
          </p:cNvPr>
          <p:cNvSpPr txBox="1">
            <a:spLocks/>
          </p:cNvSpPr>
          <p:nvPr/>
        </p:nvSpPr>
        <p:spPr bwMode="auto">
          <a:xfrm>
            <a:off x="378825" y="1251693"/>
            <a:ext cx="8288381" cy="613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3399"/>
                </a:solidFill>
                <a:latin typeface="Comic Sans MS" pitchFamily="66" charset="0"/>
              </a:defRPr>
            </a:lvl9pPr>
          </a:lstStyle>
          <a:p>
            <a:r>
              <a:rPr lang="en-US" altLang="zh-CN" sz="2400" b="0" kern="0">
                <a:solidFill>
                  <a:schemeClr val="tx1"/>
                </a:solidFill>
                <a:latin typeface="+mn-ea"/>
                <a:ea typeface="+mn-ea"/>
              </a:rPr>
              <a:t>You can visit</a:t>
            </a:r>
            <a:r>
              <a:rPr lang="zh-CN" altLang="en-US" sz="2400" b="0" ker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400" b="0" kern="0">
                <a:solidFill>
                  <a:schemeClr val="tx1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www.menti.com</a:t>
            </a:r>
            <a:r>
              <a:rPr lang="en-US" altLang="zh-CN" sz="2400" b="0" kern="0">
                <a:solidFill>
                  <a:schemeClr val="tx1"/>
                </a:solidFill>
                <a:latin typeface="+mn-ea"/>
                <a:ea typeface="+mn-ea"/>
              </a:rPr>
              <a:t> and enter code 5619 9500.</a:t>
            </a:r>
            <a:endParaRPr lang="en-US" sz="2400" b="0" ker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A03E63-2554-D124-1FA6-C23D5821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74" y="1821845"/>
            <a:ext cx="8736854" cy="4232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147D79-E2C3-FCE4-BFBC-2B5B5CC72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50" y="137880"/>
            <a:ext cx="784340" cy="828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17F21-DE0F-D94F-B85F-843033BE6DB6}"/>
              </a:ext>
            </a:extLst>
          </p:cNvPr>
          <p:cNvSpPr txBox="1"/>
          <p:nvPr/>
        </p:nvSpPr>
        <p:spPr>
          <a:xfrm>
            <a:off x="1995055" y="4184073"/>
            <a:ext cx="6830290" cy="817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647A2-61DE-384B-957C-7A2298619307}"/>
              </a:ext>
            </a:extLst>
          </p:cNvPr>
          <p:cNvSpPr txBox="1"/>
          <p:nvPr/>
        </p:nvSpPr>
        <p:spPr>
          <a:xfrm>
            <a:off x="4611091" y="5077690"/>
            <a:ext cx="1152399" cy="948791"/>
          </a:xfrm>
          <a:prstGeom prst="rect">
            <a:avLst/>
          </a:prstGeom>
          <a:noFill/>
          <a:ln w="28575">
            <a:solidFill>
              <a:srgbClr val="333399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728A7EA-BF0E-854A-8BD4-D8BB0390B62A}"/>
              </a:ext>
            </a:extLst>
          </p:cNvPr>
          <p:cNvSpPr/>
          <p:nvPr/>
        </p:nvSpPr>
        <p:spPr bwMode="auto">
          <a:xfrm rot="5400000">
            <a:off x="3862823" y="3604302"/>
            <a:ext cx="2621028" cy="155073"/>
          </a:xfrm>
          <a:prstGeom prst="rightArrow">
            <a:avLst/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394DA-B6B1-2041-8DFB-55E3BAAD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50" y="41174"/>
            <a:ext cx="7795549" cy="914400"/>
          </a:xfrm>
        </p:spPr>
        <p:txBody>
          <a:bodyPr/>
          <a:lstStyle/>
          <a:p>
            <a:r>
              <a:rPr lang="en-US" altLang="zh-CN" sz="3000" dirty="0"/>
              <a:t>Compare</a:t>
            </a:r>
            <a:r>
              <a:rPr lang="zh-CN" altLang="en-US" sz="3000" dirty="0"/>
              <a:t> </a:t>
            </a:r>
            <a:r>
              <a:rPr lang="en-SG" altLang="zh-CN" sz="3000" dirty="0"/>
              <a:t>circuit switching </a:t>
            </a:r>
            <a:br>
              <a:rPr lang="en-SG" altLang="zh-CN" sz="3000" dirty="0"/>
            </a:br>
            <a:r>
              <a:rPr lang="en-SG" altLang="zh-CN" sz="3000" dirty="0"/>
              <a:t>and packet switching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8512-EF11-3F43-A22A-80E53F37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21" name="表格 21">
            <a:extLst>
              <a:ext uri="{FF2B5EF4-FFF2-40B4-BE49-F238E27FC236}">
                <a16:creationId xmlns:a16="http://schemas.microsoft.com/office/drawing/2014/main" id="{734FDE11-FBFB-F563-FB75-EDB0FEFD7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124096"/>
              </p:ext>
            </p:extLst>
          </p:nvPr>
        </p:nvGraphicFramePr>
        <p:xfrm>
          <a:off x="92597" y="1257872"/>
          <a:ext cx="8899003" cy="493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6497">
                  <a:extLst>
                    <a:ext uri="{9D8B030D-6E8A-4147-A177-3AD203B41FA5}">
                      <a16:colId xmlns:a16="http://schemas.microsoft.com/office/drawing/2014/main" val="3889275385"/>
                    </a:ext>
                  </a:extLst>
                </a:gridCol>
                <a:gridCol w="5102506">
                  <a:extLst>
                    <a:ext uri="{9D8B030D-6E8A-4147-A177-3AD203B41FA5}">
                      <a16:colId xmlns:a16="http://schemas.microsoft.com/office/drawing/2014/main" val="1798843862"/>
                    </a:ext>
                  </a:extLst>
                </a:gridCol>
              </a:tblGrid>
              <a:tr h="4880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Circuit switching</a:t>
                      </a:r>
                      <a:endParaRPr lang="zh-CN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>
                          <a:solidFill>
                            <a:schemeClr val="tx1"/>
                          </a:solidFill>
                        </a:rPr>
                        <a:t>Packet switching</a:t>
                      </a:r>
                      <a:endParaRPr lang="zh-CN" alt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94144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012242"/>
                  </a:ext>
                </a:extLst>
              </a:tr>
              <a:tr h="1665202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>
                          <a:latin typeface="+mn-ea"/>
                          <a:ea typeface="+mn-ea"/>
                        </a:rPr>
                        <a:t>Set up a</a:t>
                      </a:r>
                      <a:r>
                        <a:rPr lang="zh-CN" altLang="en-US" sz="22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>
                          <a:latin typeface="+mn-ea"/>
                          <a:ea typeface="+mn-ea"/>
                        </a:rPr>
                        <a:t>dedicated path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 b="1" dirty="0">
                          <a:latin typeface="+mn-ea"/>
                          <a:ea typeface="+mn-ea"/>
                        </a:rPr>
                        <a:t>Datagram: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doesn’t fix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a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path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before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transfer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 b="1" dirty="0">
                          <a:latin typeface="+mn-ea"/>
                          <a:ea typeface="+mn-ea"/>
                        </a:rPr>
                        <a:t>Virtual-circuit: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fix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a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path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before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transfer,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but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no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SG" altLang="zh-CN" sz="2200" dirty="0">
                          <a:latin typeface="+mn-ea"/>
                          <a:ea typeface="+mn-ea"/>
                        </a:rPr>
                        <a:t>dedicated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resources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on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the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links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of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the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path.</a:t>
                      </a:r>
                    </a:p>
                  </a:txBody>
                  <a:tcPr anchor="ctr">
                    <a:solidFill>
                      <a:srgbClr val="F94144">
                        <a:alpha val="2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71637"/>
                  </a:ext>
                </a:extLst>
              </a:tr>
              <a:tr h="401945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>
                          <a:latin typeface="+mn-ea"/>
                          <a:ea typeface="+mn-ea"/>
                        </a:rPr>
                        <a:t>Ordered transfer of data</a:t>
                      </a:r>
                      <a:endParaRPr lang="zh-CN" altLang="en-US" sz="2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Transmission of individual</a:t>
                      </a:r>
                      <a:r>
                        <a:rPr lang="zh-CN" altLang="en-US" sz="2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packets</a:t>
                      </a:r>
                      <a:endParaRPr lang="zh-CN" altLang="en-US" sz="2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94144">
                        <a:alpha val="1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40150"/>
                  </a:ext>
                </a:extLst>
              </a:tr>
              <a:tr h="146051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>
                          <a:latin typeface="+mn-ea"/>
                          <a:ea typeface="+mn-ea"/>
                        </a:rPr>
                        <a:t>Overload may block connection setup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>
                          <a:latin typeface="+mn-ea"/>
                          <a:ea typeface="+mn-ea"/>
                        </a:rPr>
                        <a:t>No</a:t>
                      </a:r>
                      <a:r>
                        <a:rPr lang="zh-CN" altLang="en-US" sz="22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>
                          <a:latin typeface="+mn-ea"/>
                          <a:ea typeface="+mn-ea"/>
                        </a:rPr>
                        <a:t>queuing delay for established connections</a:t>
                      </a:r>
                      <a:endParaRPr lang="zh-CN" altLang="en-US" sz="2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>
                          <a:latin typeface="+mn-ea"/>
                          <a:ea typeface="+mn-ea"/>
                        </a:rPr>
                        <a:t>Overload increases packet delay</a:t>
                      </a:r>
                      <a:endParaRPr lang="zh-CN" altLang="en-US" sz="220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94144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842968"/>
                  </a:ext>
                </a:extLst>
              </a:tr>
              <a:tr h="71775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>
                          <a:latin typeface="+mn-ea"/>
                          <a:ea typeface="+mn-ea"/>
                        </a:rPr>
                        <a:t>No overhead bits after</a:t>
                      </a:r>
                      <a:r>
                        <a:rPr lang="zh-CN" altLang="en-US" sz="22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2200">
                          <a:latin typeface="+mn-ea"/>
                          <a:ea typeface="+mn-ea"/>
                        </a:rPr>
                        <a:t>connection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200" dirty="0">
                          <a:latin typeface="+mn-ea"/>
                          <a:ea typeface="+mn-ea"/>
                        </a:rPr>
                        <a:t>Overhead bits in each packet</a:t>
                      </a:r>
                    </a:p>
                  </a:txBody>
                  <a:tcPr anchor="ctr">
                    <a:solidFill>
                      <a:srgbClr val="F94144">
                        <a:alpha val="1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62280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355B6509-F161-7989-CB17-D81356A1E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957"/>
            <a:ext cx="736617" cy="7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5G | Tbaytel">
            <a:extLst>
              <a:ext uri="{FF2B5EF4-FFF2-40B4-BE49-F238E27FC236}">
                <a16:creationId xmlns:a16="http://schemas.microsoft.com/office/drawing/2014/main" id="{CB5320D5-A5D5-4342-45AF-6DFC99CA2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49" y="3587022"/>
            <a:ext cx="2665751" cy="23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D4E28-129F-BA45-BAE9-2A7E0597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zh-CN" sz="3000"/>
              <a:t>Usage</a:t>
            </a:r>
            <a:r>
              <a:rPr lang="zh-CN" altLang="en-US" sz="3000"/>
              <a:t> </a:t>
            </a:r>
            <a:r>
              <a:rPr lang="en-US" altLang="zh-CN" sz="3000"/>
              <a:t>of</a:t>
            </a:r>
            <a:r>
              <a:rPr lang="zh-CN" altLang="en-US" sz="3000"/>
              <a:t> </a:t>
            </a:r>
            <a:r>
              <a:rPr lang="en-SG" altLang="zh-CN" sz="3000"/>
              <a:t>circuit switching </a:t>
            </a:r>
            <a:r>
              <a:rPr lang="en-US" altLang="zh-CN" sz="3000"/>
              <a:t>and</a:t>
            </a:r>
            <a:r>
              <a:rPr lang="en-SG" altLang="zh-CN" sz="3000"/>
              <a:t> packet switching</a:t>
            </a:r>
            <a:r>
              <a:rPr lang="zh-CN" altLang="en-US" sz="3000"/>
              <a:t> </a:t>
            </a:r>
            <a:r>
              <a:rPr lang="en-US" altLang="zh-CN" sz="3000"/>
              <a:t>in</a:t>
            </a:r>
            <a:r>
              <a:rPr lang="zh-CN" altLang="en-US" sz="3000"/>
              <a:t> </a:t>
            </a:r>
            <a:r>
              <a:rPr lang="en-US" altLang="zh-CN" sz="3000"/>
              <a:t>the</a:t>
            </a:r>
            <a:r>
              <a:rPr lang="zh-CN" altLang="en-US" sz="3000"/>
              <a:t> </a:t>
            </a:r>
            <a:r>
              <a:rPr lang="en-US" altLang="zh-CN" sz="3000"/>
              <a:t>real</a:t>
            </a:r>
            <a:r>
              <a:rPr lang="zh-CN" altLang="en-US" sz="3000"/>
              <a:t> </a:t>
            </a:r>
            <a:r>
              <a:rPr lang="en-US" altLang="zh-CN" sz="3000"/>
              <a:t>world</a:t>
            </a:r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0B708-C4D9-A049-8B92-FDD7CB9AE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0" y="1181100"/>
            <a:ext cx="7067051" cy="1955639"/>
          </a:xfrm>
        </p:spPr>
        <p:txBody>
          <a:bodyPr/>
          <a:lstStyle/>
          <a:p>
            <a:pPr>
              <a:spcBef>
                <a:spcPts val="300"/>
              </a:spcBef>
              <a:buClr>
                <a:schemeClr val="tx1"/>
              </a:buClr>
            </a:pPr>
            <a:r>
              <a:rPr lang="en-US" altLang="zh-CN" sz="2200" dirty="0">
                <a:solidFill>
                  <a:srgbClr val="333399"/>
                </a:solidFill>
                <a:latin typeface="+mn-ea"/>
              </a:rPr>
              <a:t>Telephone</a:t>
            </a:r>
            <a:r>
              <a:rPr lang="zh-CN" altLang="en-US" sz="2200" dirty="0">
                <a:solidFill>
                  <a:srgbClr val="333399"/>
                </a:solidFill>
                <a:latin typeface="+mn-ea"/>
              </a:rPr>
              <a:t> </a:t>
            </a:r>
            <a:r>
              <a:rPr lang="en-US" altLang="zh-CN" sz="2200" dirty="0">
                <a:solidFill>
                  <a:srgbClr val="333399"/>
                </a:solidFill>
                <a:latin typeface="+mn-ea"/>
              </a:rPr>
              <a:t>networks</a:t>
            </a:r>
            <a:r>
              <a:rPr lang="zh-CN" altLang="en-US" sz="2200" dirty="0">
                <a:solidFill>
                  <a:srgbClr val="333399"/>
                </a:solidFill>
                <a:latin typeface="+mn-ea"/>
              </a:rPr>
              <a:t> </a:t>
            </a:r>
            <a:r>
              <a:rPr lang="en-US" altLang="zh-CN" sz="2200" b="0" dirty="0"/>
              <a:t>(e.g.,</a:t>
            </a:r>
            <a:r>
              <a:rPr lang="zh-CN" altLang="en-US" sz="2200" b="0" dirty="0"/>
              <a:t> </a:t>
            </a:r>
            <a:r>
              <a:rPr lang="en-SG" altLang="zh-CN" sz="2200" b="0" dirty="0"/>
              <a:t>landlines</a:t>
            </a:r>
            <a:r>
              <a:rPr lang="en-US" altLang="zh-CN" sz="2200" b="0" dirty="0"/>
              <a:t>)</a:t>
            </a:r>
            <a:r>
              <a:rPr lang="zh-CN" altLang="en-US" sz="2200" b="0" dirty="0"/>
              <a:t> </a:t>
            </a:r>
            <a:r>
              <a:rPr lang="en-US" altLang="zh-CN" sz="2200" b="0" dirty="0"/>
              <a:t>that</a:t>
            </a:r>
            <a:r>
              <a:rPr lang="zh-CN" altLang="en-US" sz="2200" b="0" dirty="0"/>
              <a:t> </a:t>
            </a:r>
            <a:r>
              <a:rPr lang="en-SG" altLang="zh-CN" sz="2200" b="0" dirty="0"/>
              <a:t>support voice calls only</a:t>
            </a:r>
            <a:r>
              <a:rPr lang="en-US" altLang="zh-CN" sz="2200" b="0" dirty="0"/>
              <a:t>:</a:t>
            </a:r>
            <a:r>
              <a:rPr lang="zh-CN" altLang="en-US" sz="2200" b="0" dirty="0"/>
              <a:t> </a:t>
            </a:r>
            <a:r>
              <a:rPr lang="en-SG" altLang="zh-CN" sz="2200" b="0" u="sng" dirty="0"/>
              <a:t>circuit switching</a:t>
            </a:r>
            <a:endParaRPr lang="en-US" altLang="zh-CN" sz="2200" b="0" u="sng" dirty="0"/>
          </a:p>
          <a:p>
            <a:pPr>
              <a:spcBef>
                <a:spcPts val="300"/>
              </a:spcBef>
            </a:pPr>
            <a:endParaRPr lang="en-US" altLang="zh-CN" sz="2200" b="0" dirty="0"/>
          </a:p>
          <a:p>
            <a:pPr>
              <a:spcBef>
                <a:spcPts val="300"/>
              </a:spcBef>
              <a:buClr>
                <a:schemeClr val="tx1"/>
              </a:buClr>
            </a:pPr>
            <a:r>
              <a:rPr lang="en-US" altLang="zh-CN" sz="2200" dirty="0">
                <a:solidFill>
                  <a:srgbClr val="333399"/>
                </a:solidFill>
              </a:rPr>
              <a:t>Data</a:t>
            </a:r>
            <a:r>
              <a:rPr lang="zh-CN" altLang="en-US" sz="2200" dirty="0">
                <a:solidFill>
                  <a:srgbClr val="333399"/>
                </a:solidFill>
              </a:rPr>
              <a:t> </a:t>
            </a:r>
            <a:r>
              <a:rPr lang="en-US" altLang="zh-CN" sz="2200" dirty="0">
                <a:solidFill>
                  <a:srgbClr val="333399"/>
                </a:solidFill>
              </a:rPr>
              <a:t>communication</a:t>
            </a:r>
            <a:r>
              <a:rPr lang="zh-CN" altLang="en-US" sz="2200" dirty="0">
                <a:solidFill>
                  <a:srgbClr val="333399"/>
                </a:solidFill>
              </a:rPr>
              <a:t> </a:t>
            </a:r>
            <a:r>
              <a:rPr lang="en-US" altLang="zh-CN" sz="2200" dirty="0">
                <a:solidFill>
                  <a:srgbClr val="333399"/>
                </a:solidFill>
              </a:rPr>
              <a:t>on</a:t>
            </a:r>
            <a:r>
              <a:rPr lang="zh-CN" altLang="en-US" sz="2200" dirty="0">
                <a:solidFill>
                  <a:srgbClr val="333399"/>
                </a:solidFill>
              </a:rPr>
              <a:t> </a:t>
            </a:r>
            <a:r>
              <a:rPr lang="en-US" altLang="zh-CN" sz="2200" dirty="0">
                <a:solidFill>
                  <a:srgbClr val="333399"/>
                </a:solidFill>
              </a:rPr>
              <a:t>the</a:t>
            </a:r>
            <a:r>
              <a:rPr lang="zh-CN" altLang="en-US" sz="2200" dirty="0">
                <a:solidFill>
                  <a:srgbClr val="333399"/>
                </a:solidFill>
              </a:rPr>
              <a:t> </a:t>
            </a:r>
            <a:r>
              <a:rPr lang="en-US" altLang="zh-CN" sz="2200" dirty="0">
                <a:solidFill>
                  <a:srgbClr val="333399"/>
                </a:solidFill>
              </a:rPr>
              <a:t>current Internet</a:t>
            </a:r>
            <a:r>
              <a:rPr lang="en-US" altLang="zh-CN" sz="2200" b="0" dirty="0"/>
              <a:t>:</a:t>
            </a:r>
            <a:r>
              <a:rPr lang="zh-CN" altLang="en-US" sz="2200" b="0" dirty="0"/>
              <a:t> </a:t>
            </a:r>
            <a:br>
              <a:rPr lang="en-SG" altLang="zh-CN" sz="2200" b="0" dirty="0"/>
            </a:br>
            <a:r>
              <a:rPr lang="en-SG" altLang="zh-CN" sz="2200" b="0" u="sng" dirty="0"/>
              <a:t>packet switching</a:t>
            </a:r>
            <a:r>
              <a:rPr lang="en-SG" altLang="zh-CN" sz="2200" b="0" dirty="0"/>
              <a:t> </a:t>
            </a:r>
            <a:endParaRPr lang="en-US" altLang="zh-CN" sz="2200" b="0" dirty="0"/>
          </a:p>
          <a:p>
            <a:pPr>
              <a:spcBef>
                <a:spcPts val="300"/>
              </a:spcBef>
            </a:pPr>
            <a:endParaRPr lang="en-US" altLang="zh-CN" sz="2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1B6BF-207A-9642-85E3-A2BE5436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45AD58D-9D4F-BF44-AE4A-F7B1C8C15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56" y="11811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02C11BE-7F09-854A-8EE7-0B54B5D76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" t="7108" r="8484" b="13220"/>
          <a:stretch/>
        </p:blipFill>
        <p:spPr bwMode="auto">
          <a:xfrm>
            <a:off x="6561815" y="2247900"/>
            <a:ext cx="2124985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0DC936F-BDE2-72DE-34D4-05A5479913F7}"/>
              </a:ext>
            </a:extLst>
          </p:cNvPr>
          <p:cNvSpPr txBox="1">
            <a:spLocks/>
          </p:cNvSpPr>
          <p:nvPr/>
        </p:nvSpPr>
        <p:spPr bwMode="auto">
          <a:xfrm>
            <a:off x="48980" y="3314700"/>
            <a:ext cx="7150466" cy="2926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300"/>
              </a:spcBef>
              <a:buClr>
                <a:schemeClr val="tx1"/>
              </a:buClr>
            </a:pPr>
            <a:r>
              <a:rPr lang="en-US" altLang="zh-CN" sz="2200" kern="0">
                <a:solidFill>
                  <a:srgbClr val="333399"/>
                </a:solidFill>
              </a:rPr>
              <a:t>Cellular</a:t>
            </a:r>
            <a:r>
              <a:rPr lang="zh-CN" altLang="en-US" sz="2200" kern="0">
                <a:solidFill>
                  <a:srgbClr val="333399"/>
                </a:solidFill>
              </a:rPr>
              <a:t> </a:t>
            </a:r>
            <a:r>
              <a:rPr lang="en-US" altLang="zh-CN" sz="2200" kern="0">
                <a:solidFill>
                  <a:srgbClr val="333399"/>
                </a:solidFill>
              </a:rPr>
              <a:t>networks</a:t>
            </a:r>
            <a:r>
              <a:rPr lang="zh-CN" altLang="en-US" sz="2200" kern="0">
                <a:solidFill>
                  <a:srgbClr val="333399"/>
                </a:solidFill>
              </a:rPr>
              <a:t> </a:t>
            </a:r>
            <a:r>
              <a:rPr lang="en-US" altLang="zh-CN" sz="2200" b="0" kern="0"/>
              <a:t>—</a:t>
            </a:r>
            <a:r>
              <a:rPr lang="zh-CN" altLang="en-US" sz="2200" b="0" kern="0"/>
              <a:t> </a:t>
            </a:r>
            <a:r>
              <a:rPr lang="en-US" altLang="zh-CN" sz="2200" b="0" kern="0"/>
              <a:t>A</a:t>
            </a:r>
            <a:r>
              <a:rPr lang="zh-CN" altLang="en-US" sz="2200" b="0" kern="0"/>
              <a:t> </a:t>
            </a:r>
            <a:r>
              <a:rPr lang="en-US" altLang="zh-CN" sz="2200" b="0" kern="0"/>
              <a:t>topic</a:t>
            </a:r>
            <a:r>
              <a:rPr lang="zh-CN" altLang="en-US" sz="2200" b="0" kern="0"/>
              <a:t> </a:t>
            </a:r>
            <a:r>
              <a:rPr lang="en-US" altLang="zh-CN" sz="2200" b="0" kern="0"/>
              <a:t>for</a:t>
            </a:r>
            <a:r>
              <a:rPr lang="zh-CN" altLang="en-US" sz="2200" b="0" kern="0"/>
              <a:t> </a:t>
            </a:r>
            <a:r>
              <a:rPr lang="en-US" altLang="zh-CN" sz="2200" b="0" kern="0"/>
              <a:t>next</a:t>
            </a:r>
            <a:r>
              <a:rPr lang="zh-CN" altLang="en-US" sz="2200" b="0" kern="0"/>
              <a:t> </a:t>
            </a:r>
            <a:r>
              <a:rPr lang="en-US" altLang="zh-CN" sz="2200" b="0" kern="0"/>
              <a:t>lecture:</a:t>
            </a:r>
          </a:p>
          <a:p>
            <a:pPr marL="457200" lvl="1" indent="0">
              <a:spcBef>
                <a:spcPts val="300"/>
              </a:spcBef>
              <a:buFontTx/>
              <a:buNone/>
            </a:pPr>
            <a:r>
              <a:rPr lang="en-US" altLang="zh-CN" sz="2200" kern="0"/>
              <a:t>(G</a:t>
            </a:r>
            <a:r>
              <a:rPr lang="zh-CN" altLang="en-US" sz="2200" kern="0"/>
              <a:t> </a:t>
            </a:r>
            <a:r>
              <a:rPr lang="en-US" altLang="zh-CN" sz="2200" kern="0"/>
              <a:t>means</a:t>
            </a:r>
            <a:r>
              <a:rPr lang="zh-CN" altLang="en-US" sz="2200" kern="0"/>
              <a:t> </a:t>
            </a:r>
            <a:r>
              <a:rPr lang="en-US" altLang="zh-CN" sz="2200" kern="0"/>
              <a:t>generation.)</a:t>
            </a:r>
          </a:p>
          <a:p>
            <a:pPr lvl="1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zh-CN" sz="2200" kern="0">
                <a:solidFill>
                  <a:srgbClr val="333399"/>
                </a:solidFill>
              </a:rPr>
              <a:t>1G</a:t>
            </a:r>
            <a:r>
              <a:rPr lang="zh-CN" altLang="en-US" sz="2200" kern="0"/>
              <a:t> </a:t>
            </a:r>
            <a:r>
              <a:rPr lang="en-US" altLang="zh-CN" sz="2200" kern="0"/>
              <a:t>(voice</a:t>
            </a:r>
            <a:r>
              <a:rPr lang="zh-CN" altLang="en-US" sz="2200" kern="0"/>
              <a:t> </a:t>
            </a:r>
            <a:r>
              <a:rPr lang="en-US" altLang="zh-CN" sz="2200" kern="0"/>
              <a:t>only):</a:t>
            </a:r>
            <a:endParaRPr lang="en-SG" altLang="zh-CN" sz="2200" kern="0"/>
          </a:p>
          <a:p>
            <a:pPr lvl="1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zh-CN" sz="2200" kern="0">
                <a:solidFill>
                  <a:srgbClr val="333399"/>
                </a:solidFill>
              </a:rPr>
              <a:t>2G</a:t>
            </a:r>
            <a:r>
              <a:rPr lang="zh-CN" altLang="en-US" sz="2200" kern="0">
                <a:solidFill>
                  <a:srgbClr val="333399"/>
                </a:solidFill>
              </a:rPr>
              <a:t> </a:t>
            </a:r>
            <a:r>
              <a:rPr lang="en-US" altLang="zh-CN" sz="2200" kern="0">
                <a:solidFill>
                  <a:srgbClr val="333399"/>
                </a:solidFill>
              </a:rPr>
              <a:t>and 3G </a:t>
            </a:r>
            <a:r>
              <a:rPr lang="en-US" altLang="zh-CN" sz="2200" kern="0"/>
              <a:t>(voice</a:t>
            </a:r>
            <a:r>
              <a:rPr lang="zh-CN" altLang="en-US" sz="2200" kern="0"/>
              <a:t> </a:t>
            </a:r>
            <a:r>
              <a:rPr lang="en-US" altLang="zh-CN" sz="2200" kern="0"/>
              <a:t>and limited data service):</a:t>
            </a:r>
            <a:r>
              <a:rPr lang="zh-CN" altLang="en-US" sz="2200" kern="0"/>
              <a:t> </a:t>
            </a:r>
            <a:br>
              <a:rPr lang="en-SG" altLang="zh-CN" sz="2200" kern="0"/>
            </a:br>
            <a:r>
              <a:rPr lang="en-SG" altLang="zh-CN" sz="2200" kern="0"/>
              <a:t> </a:t>
            </a:r>
          </a:p>
          <a:p>
            <a:pPr lvl="1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SG" altLang="zh-CN" sz="2200" kern="0">
                <a:solidFill>
                  <a:srgbClr val="333399"/>
                </a:solidFill>
              </a:rPr>
              <a:t>4G</a:t>
            </a:r>
            <a:r>
              <a:rPr lang="zh-CN" altLang="en-US" sz="2200" kern="0">
                <a:solidFill>
                  <a:srgbClr val="333399"/>
                </a:solidFill>
              </a:rPr>
              <a:t> </a:t>
            </a:r>
            <a:r>
              <a:rPr lang="en-US" altLang="zh-CN" sz="2200" kern="0">
                <a:solidFill>
                  <a:srgbClr val="333399"/>
                </a:solidFill>
              </a:rPr>
              <a:t>and</a:t>
            </a:r>
            <a:r>
              <a:rPr lang="zh-CN" altLang="en-US" sz="2200" kern="0">
                <a:solidFill>
                  <a:srgbClr val="333399"/>
                </a:solidFill>
              </a:rPr>
              <a:t> </a:t>
            </a:r>
            <a:r>
              <a:rPr lang="en-US" altLang="zh-CN" sz="2200" kern="0">
                <a:solidFill>
                  <a:srgbClr val="333399"/>
                </a:solidFill>
              </a:rPr>
              <a:t>5G:</a:t>
            </a:r>
            <a:endParaRPr lang="en-SG" altLang="zh-CN" sz="2200" kern="0"/>
          </a:p>
          <a:p>
            <a:endParaRPr kumimoji="1" lang="zh-CN" altLang="en-US" kern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D389A4-E791-0246-9595-0BB558B5A4AF}"/>
              </a:ext>
            </a:extLst>
          </p:cNvPr>
          <p:cNvSpPr txBox="1"/>
          <p:nvPr/>
        </p:nvSpPr>
        <p:spPr>
          <a:xfrm>
            <a:off x="2833916" y="4069746"/>
            <a:ext cx="21569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2200" u="sng" kern="0"/>
              <a:t>circuit switching</a:t>
            </a:r>
            <a:endParaRPr lang="en-US" sz="2200" u="sn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8926D-AB53-284E-90BB-2B59C32F8886}"/>
              </a:ext>
            </a:extLst>
          </p:cNvPr>
          <p:cNvSpPr txBox="1"/>
          <p:nvPr/>
        </p:nvSpPr>
        <p:spPr>
          <a:xfrm>
            <a:off x="797297" y="4722513"/>
            <a:ext cx="21569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2200" u="sng" kern="0"/>
              <a:t>circuit switching</a:t>
            </a:r>
            <a:endParaRPr lang="en-US" sz="2200" u="sn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23A80B-CAD6-7449-8C3D-85AF5C64CCFA}"/>
              </a:ext>
            </a:extLst>
          </p:cNvPr>
          <p:cNvSpPr txBox="1"/>
          <p:nvPr/>
        </p:nvSpPr>
        <p:spPr>
          <a:xfrm>
            <a:off x="507140" y="5135519"/>
            <a:ext cx="71504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kern="0" dirty="0"/>
              <a:t>                       </a:t>
            </a:r>
            <a:r>
              <a:rPr lang="en-SG" altLang="zh-CN" sz="2200" kern="0" dirty="0"/>
              <a:t>use </a:t>
            </a:r>
            <a:r>
              <a:rPr lang="en-SG" altLang="zh-CN" sz="2200" u="sng" kern="0" dirty="0"/>
              <a:t>packet switching</a:t>
            </a:r>
            <a:r>
              <a:rPr lang="en-SG" altLang="zh-CN" sz="2200" kern="0" dirty="0"/>
              <a:t> and transmit </a:t>
            </a:r>
          </a:p>
          <a:p>
            <a:r>
              <a:rPr lang="zh-CN" altLang="en-US" sz="2200" kern="0" dirty="0"/>
              <a:t>    </a:t>
            </a:r>
            <a:r>
              <a:rPr lang="en-SG" altLang="zh-CN" sz="2200" kern="0" dirty="0"/>
              <a:t>voice as data of higher priority over the Internet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8472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562" y="226012"/>
            <a:ext cx="8229600" cy="8407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/>
              <a:t>Additional materials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CA69945-4E56-D4C7-CAE2-57669027916B}"/>
              </a:ext>
            </a:extLst>
          </p:cNvPr>
          <p:cNvSpPr txBox="1">
            <a:spLocks noChangeArrowheads="1"/>
          </p:cNvSpPr>
          <p:nvPr/>
        </p:nvSpPr>
        <p:spPr>
          <a:xfrm>
            <a:off x="152128" y="1371600"/>
            <a:ext cx="8997498" cy="4495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400" dirty="0">
                <a:latin typeface="+mn-ea"/>
              </a:rPr>
              <a:t>The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book “Computer Networking: A Top-Down Approach” by James Kurose and Keith Ross</a:t>
            </a:r>
            <a:r>
              <a:rPr lang="en-SG" altLang="zh-CN" sz="2400" dirty="0">
                <a:latin typeface="+mn-ea"/>
              </a:rPr>
              <a:t>: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en-SG" altLang="zh-CN" sz="2000" dirty="0">
                <a:latin typeface="+mn-ea"/>
              </a:rPr>
              <a:t>Circuit Switching</a:t>
            </a:r>
            <a:r>
              <a:rPr lang="en-SG" altLang="zh-CN" sz="2000" dirty="0">
                <a:effectLst/>
                <a:latin typeface="+mn-ea"/>
              </a:rPr>
              <a:t>: </a:t>
            </a:r>
            <a:r>
              <a:rPr lang="en-SG" altLang="zh-CN" sz="2000" dirty="0">
                <a:latin typeface="+mn-ea"/>
              </a:rPr>
              <a:t>P</a:t>
            </a:r>
            <a:r>
              <a:rPr lang="en-US" altLang="zh-CN" sz="2000" dirty="0">
                <a:latin typeface="+mn-ea"/>
              </a:rPr>
              <a:t>age</a:t>
            </a:r>
            <a:r>
              <a:rPr lang="zh-CN" altLang="en-US" sz="2000" dirty="0">
                <a:latin typeface="+mn-ea"/>
              </a:rPr>
              <a:t> </a:t>
            </a:r>
            <a:r>
              <a:rPr lang="en-SG" altLang="zh-CN" sz="2000" dirty="0">
                <a:latin typeface="+mn-ea"/>
              </a:rPr>
              <a:t>27 – P</a:t>
            </a:r>
            <a:r>
              <a:rPr lang="en-US" altLang="zh-CN" sz="2000" dirty="0">
                <a:latin typeface="+mn-ea"/>
              </a:rPr>
              <a:t>age</a:t>
            </a:r>
            <a:r>
              <a:rPr lang="zh-CN" altLang="en-US" sz="2000" dirty="0">
                <a:latin typeface="+mn-ea"/>
              </a:rPr>
              <a:t> </a:t>
            </a:r>
            <a:r>
              <a:rPr lang="en-SG" altLang="zh-CN" sz="2000" dirty="0">
                <a:latin typeface="+mn-ea"/>
              </a:rPr>
              <a:t>3</a:t>
            </a: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(6th Edition)</a:t>
            </a:r>
            <a:endParaRPr lang="zh-CN" altLang="zh-CN" sz="2000" dirty="0">
              <a:effectLst/>
              <a:latin typeface="+mn-ea"/>
            </a:endParaRPr>
          </a:p>
          <a:p>
            <a:pPr lvl="1"/>
            <a:r>
              <a:rPr lang="en-SG" altLang="zh-CN" sz="2000" dirty="0">
                <a:latin typeface="+mn-ea"/>
              </a:rPr>
              <a:t>Packet Switching: P</a:t>
            </a:r>
            <a:r>
              <a:rPr lang="en-US" altLang="zh-CN" sz="2000" dirty="0">
                <a:latin typeface="+mn-ea"/>
              </a:rPr>
              <a:t>age</a:t>
            </a:r>
            <a:r>
              <a:rPr lang="zh-CN" altLang="en-US" sz="2000" dirty="0">
                <a:latin typeface="+mn-ea"/>
              </a:rPr>
              <a:t> </a:t>
            </a:r>
            <a:r>
              <a:rPr lang="en-SG" altLang="zh-CN" sz="2000" dirty="0">
                <a:latin typeface="+mn-ea"/>
              </a:rPr>
              <a:t>22 – P</a:t>
            </a:r>
            <a:r>
              <a:rPr lang="en-US" altLang="zh-CN" sz="2000" dirty="0">
                <a:latin typeface="+mn-ea"/>
              </a:rPr>
              <a:t>age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27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(6th Edition)</a:t>
            </a:r>
          </a:p>
          <a:p>
            <a:pPr marL="457200" lvl="1" indent="0">
              <a:buNone/>
            </a:pPr>
            <a:endParaRPr lang="en-SG" altLang="zh-CN" sz="2000" dirty="0">
              <a:latin typeface="+mn-ea"/>
            </a:endParaRPr>
          </a:p>
          <a:p>
            <a:pPr marL="457200" lvl="1" indent="0">
              <a:buNone/>
            </a:pPr>
            <a:endParaRPr lang="en-SG" altLang="zh-CN" sz="2000" dirty="0">
              <a:latin typeface="+mn-ea"/>
            </a:endParaRPr>
          </a:p>
          <a:p>
            <a:pPr marL="457200" lvl="1" indent="0">
              <a:buNone/>
            </a:pPr>
            <a:endParaRPr lang="en-SG" altLang="zh-CN" sz="2000" dirty="0">
              <a:latin typeface="+mn-ea"/>
            </a:endParaRPr>
          </a:p>
          <a:p>
            <a:pPr marL="457200" lvl="1" indent="0">
              <a:buNone/>
            </a:pPr>
            <a:endParaRPr lang="en-SG" altLang="zh-CN" sz="2000" dirty="0">
              <a:latin typeface="+mn-ea"/>
            </a:endParaRPr>
          </a:p>
          <a:p>
            <a:r>
              <a:rPr lang="en-SG" altLang="zh-CN" sz="2400" dirty="0">
                <a:effectLst/>
                <a:latin typeface="+mn-ea"/>
              </a:rPr>
              <a:t>You can also watch online videos:</a:t>
            </a:r>
          </a:p>
          <a:p>
            <a:pPr lvl="1"/>
            <a:r>
              <a:rPr lang="en-SG" altLang="zh-CN" sz="1800" dirty="0">
                <a:latin typeface="+mn-ea"/>
              </a:rPr>
              <a:t>Switching techniques</a:t>
            </a:r>
            <a:r>
              <a:rPr lang="en-US" altLang="zh-CN" sz="1800" dirty="0">
                <a:latin typeface="+mn-ea"/>
              </a:rPr>
              <a:t>:</a:t>
            </a:r>
            <a:r>
              <a:rPr lang="en-SG" altLang="zh-CN" sz="1800" dirty="0">
                <a:latin typeface="+mn-ea"/>
              </a:rPr>
              <a:t> </a:t>
            </a:r>
            <a:r>
              <a:rPr lang="en-SG" altLang="zh-CN" sz="1800" dirty="0">
                <a:latin typeface="+mn-ea"/>
                <a:hlinkClick r:id="rId3"/>
              </a:rPr>
              <a:t>https://www.youtube.com/watch?v=-HlJ4psu5aU</a:t>
            </a:r>
            <a:r>
              <a:rPr lang="en-SG" altLang="zh-CN" sz="1800" dirty="0">
                <a:latin typeface="+mn-ea"/>
              </a:rPr>
              <a:t> </a:t>
            </a:r>
            <a:endParaRPr lang="en-SG" sz="1800" dirty="0">
              <a:effectLst/>
              <a:ea typeface="+mn-lt"/>
              <a:cs typeface="+mn-lt"/>
            </a:endParaRPr>
          </a:p>
          <a:p>
            <a:pPr lvl="1" algn="just"/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Circuit switching versus packet switching </a:t>
            </a:r>
            <a:r>
              <a:rPr lang="en-US" altLang="zh-CN" sz="18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 sz="1800" dirty="0">
              <a:solidFill>
                <a:schemeClr val="tx2"/>
              </a:solidFill>
              <a:ea typeface="+mn-lt"/>
              <a:cs typeface="+mn-lt"/>
            </a:endParaRPr>
          </a:p>
          <a:p>
            <a:pPr marL="457200" lvl="1" indent="0" algn="just">
              <a:buNone/>
            </a:pPr>
            <a:r>
              <a:rPr lang="zh-CN" altLang="en-US" sz="1800" dirty="0">
                <a:solidFill>
                  <a:schemeClr val="tx2"/>
                </a:solidFill>
                <a:ea typeface="+mn-lt"/>
                <a:cs typeface="+mn-lt"/>
              </a:rPr>
              <a:t>     </a:t>
            </a:r>
            <a:r>
              <a:rPr lang="en-SG" altLang="zh-CN" sz="1800" dirty="0">
                <a:solidFill>
                  <a:schemeClr val="tx2"/>
                </a:solidFill>
                <a:ea typeface="+mn-lt"/>
                <a:cs typeface="+mn-lt"/>
                <a:hlinkClick r:id="rId4"/>
              </a:rPr>
              <a:t>https://www.youtube.com/watch?v=oUN-s6aFMTk</a:t>
            </a:r>
            <a:r>
              <a:rPr lang="zh-CN" alt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endParaRPr lang="en-US" sz="1800" dirty="0">
              <a:ea typeface="+mn-lt"/>
              <a:cs typeface="+mn-lt"/>
            </a:endParaRPr>
          </a:p>
        </p:txBody>
      </p:sp>
      <p:pic>
        <p:nvPicPr>
          <p:cNvPr id="6" name="Picture 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794D002F-B218-CB33-3911-A6466FBB3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2" y="149812"/>
            <a:ext cx="840788" cy="8407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22FB38-7390-22D8-7B42-35B44001D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85" y="1921398"/>
            <a:ext cx="2010062" cy="248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39FF6A3-08DD-2D4F-95B1-849ED6D6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37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 descr="Diagram&#10;&#10;Description automatically generated">
            <a:extLst>
              <a:ext uri="{FF2B5EF4-FFF2-40B4-BE49-F238E27FC236}">
                <a16:creationId xmlns:a16="http://schemas.microsoft.com/office/drawing/2014/main" id="{3ABA2700-E469-4E4F-9FA5-07AF87C49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 r="1236" b="8025"/>
          <a:stretch/>
        </p:blipFill>
        <p:spPr>
          <a:xfrm>
            <a:off x="5686003" y="5607808"/>
            <a:ext cx="3213847" cy="5713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墨迹 9">
                <a:extLst>
                  <a:ext uri="{FF2B5EF4-FFF2-40B4-BE49-F238E27FC236}">
                    <a16:creationId xmlns:a16="http://schemas.microsoft.com/office/drawing/2014/main" id="{E05A2E20-3EDF-C848-B06A-C31206B87515}"/>
                  </a:ext>
                </a:extLst>
              </p14:cNvPr>
              <p14:cNvContentPartPr/>
              <p14:nvPr/>
            </p14:nvContentPartPr>
            <p14:xfrm>
              <a:off x="6237178" y="5606136"/>
              <a:ext cx="2081957" cy="186839"/>
            </p14:xfrm>
          </p:contentPart>
        </mc:Choice>
        <mc:Fallback>
          <p:pic>
            <p:nvPicPr>
              <p:cNvPr id="15" name="墨迹 9">
                <a:extLst>
                  <a:ext uri="{FF2B5EF4-FFF2-40B4-BE49-F238E27FC236}">
                    <a16:creationId xmlns:a16="http://schemas.microsoft.com/office/drawing/2014/main" id="{E05A2E20-3EDF-C848-B06A-C31206B87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4176" y="5543136"/>
                <a:ext cx="2207602" cy="312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墨迹 10">
                <a:extLst>
                  <a:ext uri="{FF2B5EF4-FFF2-40B4-BE49-F238E27FC236}">
                    <a16:creationId xmlns:a16="http://schemas.microsoft.com/office/drawing/2014/main" id="{10B08C7A-CA47-7B41-8F93-CAECEF664CFB}"/>
                  </a:ext>
                </a:extLst>
              </p14:cNvPr>
              <p14:cNvContentPartPr/>
              <p14:nvPr/>
            </p14:nvContentPartPr>
            <p14:xfrm>
              <a:off x="6194689" y="5976750"/>
              <a:ext cx="2072831" cy="173941"/>
            </p14:xfrm>
          </p:contentPart>
        </mc:Choice>
        <mc:Fallback>
          <p:pic>
            <p:nvPicPr>
              <p:cNvPr id="16" name="墨迹 10">
                <a:extLst>
                  <a:ext uri="{FF2B5EF4-FFF2-40B4-BE49-F238E27FC236}">
                    <a16:creationId xmlns:a16="http://schemas.microsoft.com/office/drawing/2014/main" id="{10B08C7A-CA47-7B41-8F93-CAECEF664C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31680" y="5913858"/>
                <a:ext cx="2198490" cy="299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墨迹 11">
                <a:extLst>
                  <a:ext uri="{FF2B5EF4-FFF2-40B4-BE49-F238E27FC236}">
                    <a16:creationId xmlns:a16="http://schemas.microsoft.com/office/drawing/2014/main" id="{D3490FEA-3143-304C-AE94-776D53216590}"/>
                  </a:ext>
                </a:extLst>
              </p14:cNvPr>
              <p14:cNvContentPartPr/>
              <p14:nvPr/>
            </p14:nvContentPartPr>
            <p14:xfrm>
              <a:off x="6211799" y="5973940"/>
              <a:ext cx="192198" cy="90802"/>
            </p14:xfrm>
          </p:contentPart>
        </mc:Choice>
        <mc:Fallback>
          <p:pic>
            <p:nvPicPr>
              <p:cNvPr id="17" name="墨迹 11">
                <a:extLst>
                  <a:ext uri="{FF2B5EF4-FFF2-40B4-BE49-F238E27FC236}">
                    <a16:creationId xmlns:a16="http://schemas.microsoft.com/office/drawing/2014/main" id="{D3490FEA-3143-304C-AE94-776D532165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8813" y="5911132"/>
                <a:ext cx="317811" cy="21605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任意形状 17">
            <a:extLst>
              <a:ext uri="{FF2B5EF4-FFF2-40B4-BE49-F238E27FC236}">
                <a16:creationId xmlns:a16="http://schemas.microsoft.com/office/drawing/2014/main" id="{63D375A3-6DE2-654D-BDC6-B90C9560A96F}"/>
              </a:ext>
            </a:extLst>
          </p:cNvPr>
          <p:cNvSpPr/>
          <p:nvPr/>
        </p:nvSpPr>
        <p:spPr bwMode="auto">
          <a:xfrm>
            <a:off x="5609053" y="5710460"/>
            <a:ext cx="2842219" cy="99277"/>
          </a:xfrm>
          <a:custGeom>
            <a:avLst/>
            <a:gdLst>
              <a:gd name="connsiteX0" fmla="*/ 0 w 3588151"/>
              <a:gd name="connsiteY0" fmla="*/ 0 h 279851"/>
              <a:gd name="connsiteX1" fmla="*/ 520860 w 3588151"/>
              <a:gd name="connsiteY1" fmla="*/ 254643 h 279851"/>
              <a:gd name="connsiteX2" fmla="*/ 1956121 w 3588151"/>
              <a:gd name="connsiteY2" fmla="*/ 243069 h 279851"/>
              <a:gd name="connsiteX3" fmla="*/ 3588151 w 3588151"/>
              <a:gd name="connsiteY3" fmla="*/ 11575 h 27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8151" h="279851">
                <a:moveTo>
                  <a:pt x="0" y="0"/>
                </a:moveTo>
                <a:cubicBezTo>
                  <a:pt x="97420" y="107065"/>
                  <a:pt x="194840" y="214131"/>
                  <a:pt x="520860" y="254643"/>
                </a:cubicBezTo>
                <a:cubicBezTo>
                  <a:pt x="846880" y="295155"/>
                  <a:pt x="1444906" y="283580"/>
                  <a:pt x="1956121" y="243069"/>
                </a:cubicBezTo>
                <a:cubicBezTo>
                  <a:pt x="2467336" y="202558"/>
                  <a:pt x="3285280" y="86810"/>
                  <a:pt x="3588151" y="11575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A93FC6-10C6-F246-96C3-913CA3B02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6" b="43070"/>
          <a:stretch/>
        </p:blipFill>
        <p:spPr bwMode="auto">
          <a:xfrm>
            <a:off x="1654892" y="1880413"/>
            <a:ext cx="6422308" cy="56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85F6C0-5AB9-BD44-87BC-806B9F7C1BD5}"/>
              </a:ext>
            </a:extLst>
          </p:cNvPr>
          <p:cNvSpPr txBox="1"/>
          <p:nvPr/>
        </p:nvSpPr>
        <p:spPr>
          <a:xfrm>
            <a:off x="3514289" y="2353335"/>
            <a:ext cx="25514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61F0D-B377-DF45-A518-6C062BD2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dirty="0"/>
              <a:t>ain points 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en-US" dirty="0"/>
              <a:t>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74D1C-D48B-7341-B5F7-4AF94147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9A27CF-AB06-4D23-8E88-D17D629240D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DF41B3-3AC2-8344-ABCA-41795EF2FCCA}"/>
              </a:ext>
            </a:extLst>
          </p:cNvPr>
          <p:cNvSpPr txBox="1">
            <a:spLocks noChangeArrowheads="1"/>
          </p:cNvSpPr>
          <p:nvPr/>
        </p:nvSpPr>
        <p:spPr>
          <a:xfrm>
            <a:off x="152128" y="1142994"/>
            <a:ext cx="8997498" cy="4495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400" dirty="0">
                <a:latin typeface="+mn-ea"/>
              </a:rPr>
              <a:t>Circuit switching needs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to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establish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a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dedicated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path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between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two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devices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before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they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can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communicate.</a:t>
            </a:r>
          </a:p>
          <a:p>
            <a:endParaRPr lang="en-US" altLang="zh-CN" sz="3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Packet switching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sends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data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as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individual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packets.</a:t>
            </a:r>
          </a:p>
          <a:p>
            <a:endParaRPr lang="en-US" altLang="zh-CN" sz="30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In</a:t>
            </a:r>
            <a:r>
              <a:rPr lang="zh-CN" altLang="en-US" sz="2400" dirty="0">
                <a:latin typeface="+mn-ea"/>
              </a:rPr>
              <a:t> </a:t>
            </a:r>
            <a:r>
              <a:rPr lang="en-SG" altLang="zh-CN" sz="2400" dirty="0">
                <a:latin typeface="+mn-ea"/>
              </a:rPr>
              <a:t>datagram</a:t>
            </a:r>
            <a:r>
              <a:rPr lang="zh-CN" altLang="en-US" sz="2400" dirty="0">
                <a:latin typeface="+mn-ea"/>
              </a:rPr>
              <a:t> </a:t>
            </a:r>
            <a:r>
              <a:rPr lang="en-SG" altLang="zh-CN" sz="2400" dirty="0">
                <a:latin typeface="+mn-ea"/>
              </a:rPr>
              <a:t>packet switching</a:t>
            </a:r>
            <a:r>
              <a:rPr lang="en-US" altLang="zh-CN" sz="2400" dirty="0">
                <a:latin typeface="+mn-ea"/>
              </a:rPr>
              <a:t>,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two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devices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do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not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need</a:t>
            </a:r>
            <a:r>
              <a:rPr lang="en-SG" altLang="zh-CN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to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pre-establish</a:t>
            </a:r>
            <a:r>
              <a:rPr lang="zh-CN" altLang="en-US" sz="2400" dirty="0">
                <a:latin typeface="+mn-ea"/>
              </a:rPr>
              <a:t> </a:t>
            </a:r>
            <a:r>
              <a:rPr lang="en-SG" altLang="zh-CN" sz="2400" dirty="0">
                <a:latin typeface="+mn-ea"/>
              </a:rPr>
              <a:t>a path before data transfer</a:t>
            </a:r>
            <a:r>
              <a:rPr lang="en-US" altLang="zh-CN" sz="2400" dirty="0">
                <a:latin typeface="+mn-ea"/>
              </a:rPr>
              <a:t>.</a:t>
            </a:r>
            <a:endParaRPr lang="en-SG" altLang="zh-CN" sz="2400" dirty="0">
              <a:latin typeface="+mn-ea"/>
            </a:endParaRPr>
          </a:p>
          <a:p>
            <a:endParaRPr lang="en-SG" altLang="zh-CN" sz="32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In</a:t>
            </a:r>
            <a:r>
              <a:rPr lang="zh-CN" altLang="en-US" sz="2400" dirty="0">
                <a:latin typeface="+mn-ea"/>
              </a:rPr>
              <a:t> </a:t>
            </a:r>
            <a:r>
              <a:rPr lang="en-SG" altLang="zh-CN" sz="2400" dirty="0">
                <a:latin typeface="+mn-ea"/>
              </a:rPr>
              <a:t>virtual-circuit</a:t>
            </a:r>
            <a:r>
              <a:rPr lang="zh-CN" altLang="en-US" sz="2400" dirty="0">
                <a:latin typeface="+mn-ea"/>
              </a:rPr>
              <a:t> </a:t>
            </a:r>
            <a:r>
              <a:rPr lang="en-SG" altLang="zh-CN" sz="2400" dirty="0">
                <a:latin typeface="+mn-ea"/>
              </a:rPr>
              <a:t>packet switching</a:t>
            </a:r>
            <a:r>
              <a:rPr lang="en-US" altLang="zh-CN" sz="2400" dirty="0">
                <a:latin typeface="+mn-ea"/>
              </a:rPr>
              <a:t>,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two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devices</a:t>
            </a:r>
            <a:r>
              <a:rPr lang="zh-CN" altLang="en-US" sz="2400" dirty="0">
                <a:latin typeface="+mn-ea"/>
              </a:rPr>
              <a:t> </a:t>
            </a:r>
            <a:r>
              <a:rPr lang="en-SG" altLang="zh-CN" sz="2400" dirty="0">
                <a:latin typeface="+mn-ea"/>
              </a:rPr>
              <a:t>fix a path before data transfer, but no dedicated resources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are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allocated</a:t>
            </a:r>
            <a:r>
              <a:rPr lang="en-SG" altLang="zh-CN" sz="2400" dirty="0">
                <a:latin typeface="+mn-ea"/>
              </a:rPr>
              <a:t> on the links of the path.</a:t>
            </a:r>
          </a:p>
          <a:p>
            <a:endParaRPr lang="en-SG" altLang="zh-CN" sz="2000" dirty="0">
              <a:latin typeface="+mn-ea"/>
            </a:endParaRPr>
          </a:p>
          <a:p>
            <a:pPr marL="457200" lvl="1" indent="0">
              <a:buNone/>
            </a:pPr>
            <a:endParaRPr lang="en-SG" altLang="zh-CN" sz="2000" dirty="0">
              <a:latin typeface="+mn-ea"/>
            </a:endParaRPr>
          </a:p>
          <a:p>
            <a:pPr marL="457200" lvl="1" indent="0">
              <a:buNone/>
            </a:pPr>
            <a:endParaRPr lang="en-SG" altLang="zh-CN" sz="2000" dirty="0">
              <a:latin typeface="+mn-ea"/>
            </a:endParaRPr>
          </a:p>
          <a:p>
            <a:pPr marL="457200" lvl="1" indent="0">
              <a:buNone/>
            </a:pPr>
            <a:endParaRPr lang="en-SG" altLang="zh-CN" sz="2000" dirty="0">
              <a:latin typeface="+mn-ea"/>
            </a:endParaRPr>
          </a:p>
          <a:p>
            <a:r>
              <a:rPr lang="en-SG" altLang="zh-CN" sz="2400" dirty="0">
                <a:effectLst/>
                <a:latin typeface="+mn-ea"/>
              </a:rPr>
              <a:t>You can also watch online videos:</a:t>
            </a:r>
          </a:p>
          <a:p>
            <a:pPr lvl="1"/>
            <a:r>
              <a:rPr lang="en-SG" altLang="zh-CN" sz="1800" dirty="0">
                <a:latin typeface="+mn-ea"/>
              </a:rPr>
              <a:t>Switching techniques</a:t>
            </a:r>
            <a:r>
              <a:rPr lang="en-US" altLang="zh-CN" sz="1800" dirty="0">
                <a:latin typeface="+mn-ea"/>
              </a:rPr>
              <a:t>:</a:t>
            </a:r>
            <a:r>
              <a:rPr lang="en-SG" altLang="zh-CN" sz="1800" dirty="0">
                <a:latin typeface="+mn-ea"/>
              </a:rPr>
              <a:t> </a:t>
            </a:r>
            <a:r>
              <a:rPr lang="en-SG" altLang="zh-CN" sz="1800" dirty="0">
                <a:latin typeface="+mn-ea"/>
                <a:hlinkClick r:id="rId10"/>
              </a:rPr>
              <a:t>https://www.youtube.com/watch?v=-HlJ4psu5aU</a:t>
            </a:r>
            <a:r>
              <a:rPr lang="en-SG" altLang="zh-CN" sz="1800" dirty="0">
                <a:latin typeface="+mn-ea"/>
              </a:rPr>
              <a:t> </a:t>
            </a:r>
            <a:endParaRPr lang="en-SG" sz="1800" dirty="0">
              <a:effectLst/>
              <a:ea typeface="+mn-lt"/>
              <a:cs typeface="+mn-lt"/>
            </a:endParaRPr>
          </a:p>
          <a:p>
            <a:pPr lvl="1" algn="just"/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Circuit switching versus packet switching </a:t>
            </a:r>
            <a:r>
              <a:rPr lang="en-US" altLang="zh-CN" sz="18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 sz="1800" dirty="0">
              <a:solidFill>
                <a:schemeClr val="tx2"/>
              </a:solidFill>
              <a:ea typeface="+mn-lt"/>
              <a:cs typeface="+mn-lt"/>
            </a:endParaRPr>
          </a:p>
          <a:p>
            <a:pPr marL="457200" lvl="1" indent="0" algn="just">
              <a:buNone/>
            </a:pPr>
            <a:r>
              <a:rPr lang="zh-CN" altLang="en-US" sz="1800" dirty="0">
                <a:solidFill>
                  <a:schemeClr val="tx2"/>
                </a:solidFill>
                <a:ea typeface="+mn-lt"/>
                <a:cs typeface="+mn-lt"/>
              </a:rPr>
              <a:t>     </a:t>
            </a:r>
            <a:r>
              <a:rPr lang="en-SG" altLang="zh-CN" sz="1800" dirty="0">
                <a:solidFill>
                  <a:schemeClr val="tx2"/>
                </a:solidFill>
                <a:ea typeface="+mn-lt"/>
                <a:cs typeface="+mn-lt"/>
                <a:hlinkClick r:id="rId11"/>
              </a:rPr>
              <a:t>https://www.youtube.com/watch?v=oUN-s6aFMTk</a:t>
            </a:r>
            <a:r>
              <a:rPr lang="zh-CN" alt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endParaRPr lang="en-US" sz="1800" dirty="0">
              <a:ea typeface="+mn-lt"/>
              <a:cs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A947C-72A5-F54C-8CA5-5BDB3E6E37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5138" y="2982859"/>
            <a:ext cx="375556" cy="375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C637D-28E1-9448-AE4D-64E3630044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6767" y="2977241"/>
            <a:ext cx="375556" cy="375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A27C26-BC3B-D348-8C6A-4BB082130F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8396" y="2977241"/>
            <a:ext cx="375556" cy="375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18DB1-AE8D-504C-A757-DCF92C69D0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0025" y="2977241"/>
            <a:ext cx="375556" cy="375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3AE21E-3492-9446-9AEF-3A1A14C85F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1654" y="2955116"/>
            <a:ext cx="375556" cy="3755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E44B62-D24C-C941-B718-4B67EE6F27B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870" t="66270" r="11306" b="6294"/>
          <a:stretch/>
        </p:blipFill>
        <p:spPr>
          <a:xfrm>
            <a:off x="3239119" y="4330055"/>
            <a:ext cx="3591923" cy="5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1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1878B-31DB-50BA-DEBA-2C6CEE93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42D6D7-B770-435A-CF9C-2DC427043ABA}"/>
              </a:ext>
            </a:extLst>
          </p:cNvPr>
          <p:cNvSpPr txBox="1"/>
          <p:nvPr/>
        </p:nvSpPr>
        <p:spPr>
          <a:xfrm>
            <a:off x="1717186" y="3835188"/>
            <a:ext cx="5709628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CN" sz="2400">
                <a:latin typeface="+mn-lt"/>
              </a:rPr>
              <a:t>Jun ZHAO</a:t>
            </a:r>
          </a:p>
          <a:p>
            <a:pPr algn="ctr">
              <a:spcAft>
                <a:spcPts val="600"/>
              </a:spcAft>
            </a:pPr>
            <a:r>
              <a:rPr kumimoji="1" lang="en-US" altLang="zh-CN" sz="2400">
                <a:latin typeface="+mn-lt"/>
                <a:hlinkClick r:id="rId2"/>
              </a:rPr>
              <a:t>JunZhao@ntu.edu.sg</a:t>
            </a:r>
            <a:endParaRPr kumimoji="1" lang="en-US" altLang="zh-CN" sz="2400">
              <a:latin typeface="+mn-lt"/>
            </a:endParaRPr>
          </a:p>
          <a:p>
            <a:pPr algn="ctr">
              <a:spcAft>
                <a:spcPts val="600"/>
              </a:spcAft>
            </a:pPr>
            <a:r>
              <a:rPr kumimoji="1" lang="en-US" altLang="zh-CN" sz="2400">
                <a:latin typeface="+mn-lt"/>
              </a:rPr>
              <a:t>Office:</a:t>
            </a:r>
            <a:r>
              <a:rPr kumimoji="1" lang="zh-CN" altLang="en-US" sz="2400">
                <a:latin typeface="+mn-lt"/>
              </a:rPr>
              <a:t> </a:t>
            </a:r>
            <a:r>
              <a:rPr kumimoji="1" lang="en-SG" altLang="zh-CN" sz="2400">
                <a:latin typeface="+mn-lt"/>
              </a:rPr>
              <a:t>N4-02C-111</a:t>
            </a:r>
          </a:p>
          <a:p>
            <a:pPr algn="ctr">
              <a:spcAft>
                <a:spcPts val="600"/>
              </a:spcAft>
            </a:pPr>
            <a:r>
              <a:rPr kumimoji="1" lang="en-US" altLang="zh-CN" sz="2400" b="1">
                <a:latin typeface="+mn-lt"/>
              </a:rPr>
              <a:t>Weekly</a:t>
            </a:r>
            <a:r>
              <a:rPr kumimoji="1" lang="zh-CN" altLang="en-US" sz="2400" b="1">
                <a:latin typeface="+mn-lt"/>
              </a:rPr>
              <a:t> </a:t>
            </a:r>
            <a:r>
              <a:rPr kumimoji="1" lang="en-US" altLang="zh-CN" sz="2400" b="1">
                <a:latin typeface="+mn-lt"/>
              </a:rPr>
              <a:t>consultation</a:t>
            </a:r>
            <a:r>
              <a:rPr kumimoji="1" lang="zh-CN" altLang="en-US" sz="2400" b="1">
                <a:latin typeface="+mn-lt"/>
              </a:rPr>
              <a:t> </a:t>
            </a:r>
            <a:r>
              <a:rPr kumimoji="1" lang="en-US" altLang="zh-CN" sz="2400" b="1">
                <a:latin typeface="+mn-lt"/>
              </a:rPr>
              <a:t>time:</a:t>
            </a:r>
          </a:p>
          <a:p>
            <a:pPr algn="ctr">
              <a:spcAft>
                <a:spcPts val="600"/>
              </a:spcAft>
            </a:pPr>
            <a:r>
              <a:rPr kumimoji="1" lang="en-SG" altLang="zh-CN" sz="2400">
                <a:latin typeface="+mn-lt"/>
              </a:rPr>
              <a:t>Thursday 2:30pm – 5:30pm </a:t>
            </a:r>
          </a:p>
          <a:p>
            <a:pPr algn="ctr">
              <a:spcAft>
                <a:spcPts val="600"/>
              </a:spcAft>
            </a:pPr>
            <a:r>
              <a:rPr kumimoji="1" lang="en-SG" altLang="zh-CN" sz="2400">
                <a:latin typeface="+mn-lt"/>
              </a:rPr>
              <a:t>in</a:t>
            </a:r>
            <a:r>
              <a:rPr kumimoji="1" lang="zh-CN" altLang="en-US" sz="2400">
                <a:latin typeface="+mn-lt"/>
              </a:rPr>
              <a:t> </a:t>
            </a:r>
            <a:r>
              <a:rPr kumimoji="1" lang="en-US" altLang="zh-CN" sz="2400">
                <a:latin typeface="+mn-lt"/>
              </a:rPr>
              <a:t>NS4</a:t>
            </a:r>
            <a:r>
              <a:rPr kumimoji="1" lang="en-SG" altLang="zh-CN" sz="2400">
                <a:latin typeface="+mn-lt"/>
              </a:rPr>
              <a:t> Tutorial Room (TR) 17</a:t>
            </a:r>
            <a:endParaRPr kumimoji="1" lang="zh-CN" altLang="en-US" sz="2400">
              <a:latin typeface="+mn-lt"/>
            </a:endParaRPr>
          </a:p>
        </p:txBody>
      </p:sp>
      <p:pic>
        <p:nvPicPr>
          <p:cNvPr id="2050" name="Picture 2" descr="Bitrix24 Live Q&amp;A Sessions Every Thursday">
            <a:extLst>
              <a:ext uri="{FF2B5EF4-FFF2-40B4-BE49-F238E27FC236}">
                <a16:creationId xmlns:a16="http://schemas.microsoft.com/office/drawing/2014/main" id="{ED0F94DB-661B-0AEC-C7C9-7FCB909D7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3" y="652761"/>
            <a:ext cx="4271138" cy="27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68B97932-BDC2-524C-89A2-E1CD8F45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7" y="652761"/>
            <a:ext cx="4356344" cy="27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7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4DD2-C6E4-FA4F-951E-BB6F44C8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of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previous</a:t>
            </a:r>
            <a:r>
              <a:rPr lang="zh-CN" altLang="en-US"/>
              <a:t> </a:t>
            </a:r>
            <a:r>
              <a:rPr lang="en-US" altLang="zh-CN"/>
              <a:t>lectures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E78F-62C7-8142-88FE-66079C134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0370"/>
            <a:ext cx="8229600" cy="5029200"/>
          </a:xfrm>
        </p:spPr>
        <p:txBody>
          <a:bodyPr/>
          <a:lstStyle/>
          <a:p>
            <a:r>
              <a:rPr lang="en-US" altLang="zh-CN" b="0"/>
              <a:t>We briefly mentioned two</a:t>
            </a:r>
            <a:r>
              <a:rPr lang="zh-CN" altLang="en-US" b="0"/>
              <a:t> </a:t>
            </a:r>
            <a:r>
              <a:rPr lang="en-SG" altLang="zh-CN" b="0"/>
              <a:t>network paradigms</a:t>
            </a:r>
            <a:r>
              <a:rPr lang="zh-CN" altLang="en-US" b="0"/>
              <a:t> </a:t>
            </a:r>
            <a:br>
              <a:rPr lang="en-SG" altLang="zh-CN" b="0"/>
            </a:br>
            <a:r>
              <a:rPr lang="en-US" altLang="zh-CN" b="0"/>
              <a:t>(to</a:t>
            </a:r>
            <a:r>
              <a:rPr lang="zh-CN" altLang="en-US" b="0"/>
              <a:t> </a:t>
            </a:r>
            <a:r>
              <a:rPr lang="en-US" altLang="zh-CN" b="0"/>
              <a:t>be</a:t>
            </a:r>
            <a:r>
              <a:rPr lang="zh-CN" altLang="en-US" b="0"/>
              <a:t> </a:t>
            </a:r>
            <a:r>
              <a:rPr lang="en-US" altLang="zh-CN" b="0"/>
              <a:t>elaborated</a:t>
            </a:r>
            <a:r>
              <a:rPr lang="zh-CN" altLang="en-US" b="0"/>
              <a:t> </a:t>
            </a:r>
            <a:r>
              <a:rPr lang="en-US" altLang="zh-CN" b="0"/>
              <a:t>on</a:t>
            </a:r>
            <a:r>
              <a:rPr lang="zh-CN" altLang="en-US" b="0"/>
              <a:t> </a:t>
            </a:r>
            <a:r>
              <a:rPr lang="en-US" altLang="zh-CN" b="0"/>
              <a:t>today):</a:t>
            </a:r>
            <a:endParaRPr lang="en-SG" altLang="zh-CN" b="0"/>
          </a:p>
          <a:p>
            <a:endParaRPr lang="en-SG" altLang="zh-CN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15320-309F-EF4C-BB77-A12DB945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248A6-16B1-2C4B-8A61-99083C83B003}"/>
              </a:ext>
            </a:extLst>
          </p:cNvPr>
          <p:cNvSpPr/>
          <p:nvPr/>
        </p:nvSpPr>
        <p:spPr bwMode="auto">
          <a:xfrm>
            <a:off x="4877500" y="2066763"/>
            <a:ext cx="3963386" cy="2592716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80F92B-3812-F34B-AE0D-C029403BB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53" y="4635059"/>
            <a:ext cx="477763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CC0000"/>
                </a:solidFill>
              </a:rPr>
              <a:t>Circuit Switching  </a:t>
            </a:r>
          </a:p>
          <a:p>
            <a:pPr algn="ctr"/>
            <a:r>
              <a:rPr lang="en-US" sz="2000">
                <a:solidFill>
                  <a:srgbClr val="CC0000"/>
                </a:solidFill>
              </a:rPr>
              <a:t>(e.g., </a:t>
            </a:r>
            <a:r>
              <a:rPr lang="en-US" altLang="zh-CN" sz="2000">
                <a:solidFill>
                  <a:srgbClr val="CC0000"/>
                </a:solidFill>
              </a:rPr>
              <a:t>the</a:t>
            </a:r>
            <a:r>
              <a:rPr lang="zh-CN" altLang="en-US" sz="2000">
                <a:solidFill>
                  <a:srgbClr val="CC0000"/>
                </a:solidFill>
              </a:rPr>
              <a:t> </a:t>
            </a:r>
            <a:r>
              <a:rPr lang="en-US" sz="2000">
                <a:solidFill>
                  <a:srgbClr val="CC0000"/>
                </a:solidFill>
              </a:rPr>
              <a:t>Telephone Network)</a:t>
            </a:r>
          </a:p>
          <a:p>
            <a:pPr algn="ctr"/>
            <a:endParaRPr lang="en-US" sz="2000">
              <a:solidFill>
                <a:srgbClr val="CC0000"/>
              </a:solidFill>
            </a:endParaRPr>
          </a:p>
          <a:p>
            <a:pPr algn="ctr"/>
            <a:r>
              <a:rPr lang="en-US" sz="2000">
                <a:solidFill>
                  <a:srgbClr val="CC0000"/>
                </a:solidFill>
              </a:rPr>
              <a:t>Restaurants requiring reservations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271D0-5F9D-F448-BF88-A05205414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760" y="4642982"/>
            <a:ext cx="455357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8000"/>
                </a:solidFill>
              </a:rPr>
              <a:t>Packet Switching</a:t>
            </a:r>
          </a:p>
          <a:p>
            <a:pPr algn="ctr"/>
            <a:r>
              <a:rPr lang="en-US" sz="2000" dirty="0">
                <a:solidFill>
                  <a:srgbClr val="008000"/>
                </a:solidFill>
              </a:rPr>
              <a:t>(e.g., </a:t>
            </a:r>
            <a:r>
              <a:rPr lang="en-US" altLang="zh-CN" sz="2000" dirty="0">
                <a:solidFill>
                  <a:srgbClr val="008000"/>
                </a:solidFill>
              </a:rPr>
              <a:t>the</a:t>
            </a:r>
            <a:r>
              <a:rPr lang="zh-CN" altLang="en-US" sz="2000" dirty="0">
                <a:solidFill>
                  <a:srgbClr val="008000"/>
                </a:solidFill>
              </a:rPr>
              <a:t> </a:t>
            </a:r>
            <a:r>
              <a:rPr lang="en-US" altLang="zh-CN" sz="2000" dirty="0">
                <a:solidFill>
                  <a:srgbClr val="008000"/>
                </a:solidFill>
              </a:rPr>
              <a:t>current</a:t>
            </a:r>
            <a:r>
              <a:rPr lang="zh-CN" altLang="en-US" sz="2000" dirty="0">
                <a:solidFill>
                  <a:srgbClr val="008000"/>
                </a:solidFill>
              </a:rPr>
              <a:t> </a:t>
            </a:r>
            <a:r>
              <a:rPr lang="en-US" altLang="zh-CN" sz="2000" dirty="0">
                <a:solidFill>
                  <a:srgbClr val="008000"/>
                </a:solidFill>
              </a:rPr>
              <a:t>Internet</a:t>
            </a:r>
            <a:r>
              <a:rPr lang="en-US" sz="2000" dirty="0">
                <a:solidFill>
                  <a:srgbClr val="008000"/>
                </a:solidFill>
              </a:rPr>
              <a:t>)</a:t>
            </a:r>
          </a:p>
          <a:p>
            <a:pPr algn="ctr"/>
            <a:endParaRPr lang="en-US" sz="2000" dirty="0">
              <a:solidFill>
                <a:srgbClr val="008000"/>
              </a:solidFill>
            </a:endParaRPr>
          </a:p>
          <a:p>
            <a:pPr algn="ctr"/>
            <a:r>
              <a:rPr lang="en-US" sz="2000" dirty="0">
                <a:solidFill>
                  <a:srgbClr val="008000"/>
                </a:solidFill>
              </a:rPr>
              <a:t>Restaurants </a:t>
            </a:r>
            <a:r>
              <a:rPr lang="en-US" altLang="zh-CN" sz="2000" dirty="0">
                <a:solidFill>
                  <a:srgbClr val="008000"/>
                </a:solidFill>
              </a:rPr>
              <a:t>that</a:t>
            </a:r>
            <a:r>
              <a:rPr lang="zh-CN" altLang="en-US" sz="2000" dirty="0">
                <a:solidFill>
                  <a:srgbClr val="008000"/>
                </a:solidFill>
              </a:rPr>
              <a:t> </a:t>
            </a:r>
            <a:r>
              <a:rPr lang="en-US" altLang="zh-CN" sz="2000" dirty="0">
                <a:solidFill>
                  <a:srgbClr val="008000"/>
                </a:solidFill>
              </a:rPr>
              <a:t>typically</a:t>
            </a:r>
            <a:r>
              <a:rPr lang="zh-CN" altLang="en-US" sz="2000" dirty="0">
                <a:solidFill>
                  <a:srgbClr val="008000"/>
                </a:solidFill>
              </a:rPr>
              <a:t> </a:t>
            </a:r>
            <a:br>
              <a:rPr lang="en-SG" altLang="zh-CN" sz="2000" dirty="0">
                <a:solidFill>
                  <a:srgbClr val="008000"/>
                </a:solidFill>
              </a:rPr>
            </a:br>
            <a:r>
              <a:rPr lang="en-US" altLang="zh-CN" sz="2000" dirty="0">
                <a:solidFill>
                  <a:srgbClr val="008000"/>
                </a:solidFill>
              </a:rPr>
              <a:t>do</a:t>
            </a:r>
            <a:r>
              <a:rPr lang="zh-CN" altLang="en-US" sz="2000" dirty="0">
                <a:solidFill>
                  <a:srgbClr val="008000"/>
                </a:solidFill>
              </a:rPr>
              <a:t> </a:t>
            </a:r>
            <a:r>
              <a:rPr lang="en-US" altLang="zh-CN" sz="2000" dirty="0">
                <a:solidFill>
                  <a:srgbClr val="008000"/>
                </a:solidFill>
              </a:rPr>
              <a:t>not</a:t>
            </a:r>
            <a:r>
              <a:rPr lang="zh-CN" altLang="en-US" sz="2000" dirty="0">
                <a:solidFill>
                  <a:srgbClr val="008000"/>
                </a:solidFill>
              </a:rPr>
              <a:t> </a:t>
            </a:r>
            <a:r>
              <a:rPr lang="en-US" altLang="zh-CN" sz="2000" dirty="0">
                <a:solidFill>
                  <a:srgbClr val="008000"/>
                </a:solidFill>
              </a:rPr>
              <a:t>need</a:t>
            </a:r>
            <a:r>
              <a:rPr lang="zh-CN" altLang="en-US" sz="2000" dirty="0">
                <a:solidFill>
                  <a:srgbClr val="008000"/>
                </a:solidFill>
              </a:rPr>
              <a:t> </a:t>
            </a:r>
            <a:r>
              <a:rPr lang="en-US" sz="2000" dirty="0">
                <a:solidFill>
                  <a:srgbClr val="008000"/>
                </a:solidFill>
              </a:rPr>
              <a:t>reservations</a:t>
            </a:r>
          </a:p>
          <a:p>
            <a:pPr algn="ctr"/>
            <a:endParaRPr lang="en-US" sz="2000" dirty="0">
              <a:solidFill>
                <a:srgbClr val="008000"/>
              </a:solidFill>
            </a:endParaRPr>
          </a:p>
        </p:txBody>
      </p:sp>
      <p:pic>
        <p:nvPicPr>
          <p:cNvPr id="8" name="Picture 8" descr="Packet Switching vs Circuit Switching | Discover the Difference Between Circuit  Switching and Packet Switching - Apposite Technologies">
            <a:extLst>
              <a:ext uri="{FF2B5EF4-FFF2-40B4-BE49-F238E27FC236}">
                <a16:creationId xmlns:a16="http://schemas.microsoft.com/office/drawing/2014/main" id="{F79A5C26-6C0E-104F-A02A-4AC523ED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" y="2286370"/>
            <a:ext cx="3964168" cy="211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Packet Switching - Network Encyclopedia">
            <a:extLst>
              <a:ext uri="{FF2B5EF4-FFF2-40B4-BE49-F238E27FC236}">
                <a16:creationId xmlns:a16="http://schemas.microsoft.com/office/drawing/2014/main" id="{A828E0E0-C59F-0E42-AF4C-AD0DB9F5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31" y="2090478"/>
            <a:ext cx="3929071" cy="245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AF634C-7DFB-5743-97B0-C0F154038B84}"/>
              </a:ext>
            </a:extLst>
          </p:cNvPr>
          <p:cNvSpPr/>
          <p:nvPr/>
        </p:nvSpPr>
        <p:spPr bwMode="auto">
          <a:xfrm>
            <a:off x="568163" y="2066414"/>
            <a:ext cx="3963387" cy="2584385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7C85F048-4CD7-3692-07F3-9031483D027E}"/>
              </a:ext>
            </a:extLst>
          </p:cNvPr>
          <p:cNvSpPr/>
          <p:nvPr/>
        </p:nvSpPr>
        <p:spPr bwMode="auto">
          <a:xfrm rot="5400000">
            <a:off x="2380915" y="5378837"/>
            <a:ext cx="267609" cy="190289"/>
          </a:xfrm>
          <a:prstGeom prst="leftRightArrow">
            <a:avLst/>
          </a:prstGeom>
          <a:solidFill>
            <a:srgbClr val="CC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984F130C-13FA-6F62-D71F-8161FE84A4FE}"/>
              </a:ext>
            </a:extLst>
          </p:cNvPr>
          <p:cNvSpPr/>
          <p:nvPr/>
        </p:nvSpPr>
        <p:spPr bwMode="auto">
          <a:xfrm rot="5400000">
            <a:off x="6747744" y="5363445"/>
            <a:ext cx="267609" cy="190289"/>
          </a:xfrm>
          <a:prstGeom prst="leftRightArrow">
            <a:avLst/>
          </a:prstGeom>
          <a:solidFill>
            <a:srgbClr val="00800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81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08D450A3-C3EB-2B82-1A88-559B7A0D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443074"/>
              </p:ext>
            </p:extLst>
          </p:nvPr>
        </p:nvGraphicFramePr>
        <p:xfrm>
          <a:off x="220246" y="972331"/>
          <a:ext cx="8703508" cy="5250828"/>
        </p:xfrm>
        <a:graphic>
          <a:graphicData uri="http://schemas.openxmlformats.org/drawingml/2006/table">
            <a:tbl>
              <a:tblPr/>
              <a:tblGrid>
                <a:gridCol w="1264560">
                  <a:extLst>
                    <a:ext uri="{9D8B030D-6E8A-4147-A177-3AD203B41FA5}">
                      <a16:colId xmlns:a16="http://schemas.microsoft.com/office/drawing/2014/main" val="242221198"/>
                    </a:ext>
                  </a:extLst>
                </a:gridCol>
                <a:gridCol w="1156137">
                  <a:extLst>
                    <a:ext uri="{9D8B030D-6E8A-4147-A177-3AD203B41FA5}">
                      <a16:colId xmlns:a16="http://schemas.microsoft.com/office/drawing/2014/main" val="3036812357"/>
                    </a:ext>
                  </a:extLst>
                </a:gridCol>
                <a:gridCol w="6282811">
                  <a:extLst>
                    <a:ext uri="{9D8B030D-6E8A-4147-A177-3AD203B41FA5}">
                      <a16:colId xmlns:a16="http://schemas.microsoft.com/office/drawing/2014/main" val="3656309321"/>
                    </a:ext>
                  </a:extLst>
                </a:gridCol>
              </a:tblGrid>
              <a:tr h="23945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Week</a:t>
                      </a:r>
                      <a:r>
                        <a:rPr lang="en-US" sz="14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Date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Subject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665977"/>
                  </a:ext>
                </a:extLst>
              </a:tr>
              <a:tr h="34465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1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9/Jan/2023​</a:t>
                      </a:r>
                      <a:endParaRPr kumimoji="0" lang="nl-NL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Introduction: Course Logistics and Internet History​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28656"/>
                  </a:ext>
                </a:extLst>
              </a:tr>
              <a:tr h="239459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11/Jan/2023​</a:t>
                      </a:r>
                      <a:endParaRPr kumimoji="0" lang="nl-NL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Layered Network Architecture​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76155"/>
                  </a:ext>
                </a:extLst>
              </a:tr>
              <a:tr h="239459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2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16/Jan/2023​</a:t>
                      </a:r>
                      <a:endParaRPr kumimoji="0" lang="nl-NL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Physical-layer Resilience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097863"/>
                  </a:ext>
                </a:extLst>
              </a:tr>
              <a:tr h="239459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18/Jan/2023​</a:t>
                      </a:r>
                      <a:endParaRPr kumimoji="0" lang="nl-NL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Layer: Flow Control​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282017"/>
                  </a:ext>
                </a:extLst>
              </a:tr>
              <a:tr h="788869">
                <a:tc>
                  <a:txBody>
                    <a:bodyPr/>
                    <a:lstStyle/>
                    <a:p>
                      <a:pPr algn="l" fontAlgn="base"/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3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25/Jan/2023​</a:t>
                      </a:r>
                      <a:b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(no class on 23/Jan/2023, a</a:t>
                      </a:r>
                      <a:r>
                        <a:rPr lang="zh-CN" alt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holiday</a:t>
                      </a:r>
                      <a:r>
                        <a:rPr lang="nl-NL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​)</a:t>
                      </a:r>
                      <a:endParaRPr lang="nl-NL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 anchor="ctr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Link Layer: Error Control​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 anchor="ctr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938022"/>
                  </a:ext>
                </a:extLst>
              </a:tr>
              <a:tr h="239459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4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30/Jan/2023​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Network: Introduction​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404970"/>
                  </a:ext>
                </a:extLst>
              </a:tr>
              <a:tr h="34465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01/Feb/2023​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Network: Medium Access Control (MAC)​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355579"/>
                  </a:ext>
                </a:extLst>
              </a:tr>
              <a:tr h="239459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5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06/Feb/2023​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Network: 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Ethernet​</a:t>
                      </a:r>
                      <a:endParaRPr lang="en-US" sz="14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18883"/>
                  </a:ext>
                </a:extLst>
              </a:tr>
              <a:tr h="239459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08/Feb/2023​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 Area Network: 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Ethernet Evolutions​</a:t>
                      </a:r>
                      <a:endParaRPr lang="en-US" sz="14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948469"/>
                  </a:ext>
                </a:extLst>
              </a:tr>
              <a:tr h="344657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 6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Wireless Local Area Network (WLAN): Overview and 802.11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176197"/>
                  </a:ext>
                </a:extLst>
              </a:tr>
              <a:tr h="643379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15/Feb/2023​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First Part: WLAN’s Multi-Access Reservation Protocol (MARP)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;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Second Part: A Brief Overview of Network </a:t>
                      </a:r>
                      <a:r>
                        <a:rPr lang="en-US" altLang="zh-CN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aradigms​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34817"/>
                  </a:ext>
                </a:extLst>
              </a:tr>
              <a:tr h="422596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Week 7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1400" b="0" i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05927"/>
                  </a:ext>
                </a:extLst>
              </a:tr>
              <a:tr h="239459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22/Feb/2023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</a:rPr>
                        <a:t>Network Paradigms​ (Continued) and Mobile Access Networks</a:t>
                      </a:r>
                    </a:p>
                  </a:txBody>
                  <a:tcPr marL="65618" marR="65618" marT="32809" marB="32809">
                    <a:lnL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85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048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E2FAE17-7F66-BB42-BF82-538D6937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103"/>
            <a:ext cx="9144000" cy="914400"/>
          </a:xfrm>
        </p:spPr>
        <p:txBody>
          <a:bodyPr/>
          <a:lstStyle/>
          <a:p>
            <a:r>
              <a:rPr lang="fr-FR" sz="3000" b="1" i="0" u="none" strike="noStrike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  <a:t>SC2008/CZ3006/CE3005:</a:t>
            </a:r>
            <a:br>
              <a:rPr lang="fr-FR" sz="3000" b="1" i="0" u="none" strike="noStrike">
                <a:solidFill>
                  <a:srgbClr val="333399"/>
                </a:solidFill>
                <a:effectLst/>
                <a:latin typeface="Comic Sans MS" panose="030F0702030302020204" pitchFamily="66" charset="0"/>
              </a:rPr>
            </a:br>
            <a:r>
              <a:rPr lang="en-US" sz="3000"/>
              <a:t>Syllabus </a:t>
            </a:r>
            <a:r>
              <a:rPr lang="en-US" altLang="zh-CN" sz="3000"/>
              <a:t>for</a:t>
            </a:r>
            <a:r>
              <a:rPr lang="zh-CN" altLang="en-US" sz="3000"/>
              <a:t> </a:t>
            </a:r>
            <a:r>
              <a:rPr lang="en-US" altLang="zh-CN" sz="3000"/>
              <a:t>Weeks</a:t>
            </a:r>
            <a:r>
              <a:rPr lang="zh-CN" altLang="en-US" sz="3000"/>
              <a:t> </a:t>
            </a:r>
            <a:r>
              <a:rPr lang="en-US" altLang="zh-CN" sz="3000"/>
              <a:t>1</a:t>
            </a:r>
            <a:r>
              <a:rPr lang="zh-CN" altLang="en-US" sz="3000"/>
              <a:t> </a:t>
            </a:r>
            <a:r>
              <a:rPr lang="en-US" altLang="zh-CN" sz="3000"/>
              <a:t>to</a:t>
            </a:r>
            <a:r>
              <a:rPr lang="zh-CN" altLang="en-US" sz="3000"/>
              <a:t> </a:t>
            </a:r>
            <a:r>
              <a:rPr lang="en-US" altLang="zh-CN" sz="3000"/>
              <a:t>7</a:t>
            </a:r>
            <a:endParaRPr lang="en-US" sz="30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8CD443-A482-2E64-69B1-72DB60EA7375}"/>
              </a:ext>
            </a:extLst>
          </p:cNvPr>
          <p:cNvSpPr txBox="1"/>
          <p:nvPr/>
        </p:nvSpPr>
        <p:spPr>
          <a:xfrm>
            <a:off x="1458410" y="5577892"/>
            <a:ext cx="868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i="0" u="none" strike="noStrike" kern="1200" spc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20/Feb/2023</a:t>
            </a:r>
            <a:r>
              <a:rPr lang="zh-CN" altLang="en-US" sz="1400" spc="0" baseline="0">
                <a:ln>
                  <a:noFill/>
                </a:ln>
                <a:latin typeface="Arial" panose="020B0604020202020204" pitchFamily="34" charset="0"/>
              </a:rPr>
              <a:t>   </a:t>
            </a:r>
            <a:r>
              <a:rPr lang="en-US" altLang="zh-CN" sz="1400" b="0" i="0" u="none" strike="noStrike" kern="120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Network Paradigms​</a:t>
            </a:r>
            <a:endParaRPr lang="zh-CN" altLang="zh-CN" sz="14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52CEEED-288B-C44D-1A6F-B2B9D3D9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0497" y="1270309"/>
            <a:ext cx="40832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/>
              <a:t>Network Paradigms</a:t>
            </a:r>
            <a:r>
              <a:rPr lang="zh-CN" altLang="en-US" sz="2800"/>
              <a:t> </a:t>
            </a:r>
            <a:endParaRPr lang="en-US" altLang="zh-CN" sz="2800"/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altLang="zh-CN" sz="2800"/>
              <a:t>Circuit Switching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SG" altLang="zh-CN" sz="2800"/>
              <a:t>Packet Switching</a:t>
            </a:r>
            <a:r>
              <a:rPr lang="zh-CN" altLang="en-US" sz="2800"/>
              <a:t> </a:t>
            </a:r>
            <a:endParaRPr lang="en-US" sz="280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D575519-0B49-2D5B-6406-F3631B81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0" y="6324600"/>
            <a:ext cx="609600" cy="381000"/>
          </a:xfrm>
        </p:spPr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753308-B659-B947-B545-E03A624B1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/>
              <a:t>Week 7’s Lecture 1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30EB42-9031-BE48-8336-4C51BA5A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1" y="2963080"/>
            <a:ext cx="4225158" cy="31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7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altLang="zh-CN" dirty="0"/>
              <a:t>o</a:t>
            </a:r>
            <a:r>
              <a:rPr lang="en-US" dirty="0"/>
              <a:t>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5DF145-D6B4-65D8-0369-3059E7699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385086"/>
              </p:ext>
            </p:extLst>
          </p:nvPr>
        </p:nvGraphicFramePr>
        <p:xfrm>
          <a:off x="457200" y="1277229"/>
          <a:ext cx="8331958" cy="49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958">
                  <a:extLst>
                    <a:ext uri="{9D8B030D-6E8A-4147-A177-3AD203B41FA5}">
                      <a16:colId xmlns:a16="http://schemas.microsoft.com/office/drawing/2014/main" val="1607736971"/>
                    </a:ext>
                  </a:extLst>
                </a:gridCol>
              </a:tblGrid>
              <a:tr h="9084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solidFill>
                            <a:schemeClr val="tx2"/>
                          </a:solidFill>
                        </a:rPr>
                        <a:t>Network </a:t>
                      </a:r>
                      <a:r>
                        <a:rPr lang="en-US" altLang="zh-CN" sz="320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en-US" sz="3200">
                          <a:solidFill>
                            <a:schemeClr val="tx2"/>
                          </a:solidFill>
                        </a:rPr>
                        <a:t>aradigms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757604"/>
                  </a:ext>
                </a:extLst>
              </a:tr>
              <a:tr h="944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        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Understand how </a:t>
                      </a:r>
                      <a:r>
                        <a:rPr lang="en-US" altLang="zh-CN" sz="2400" dirty="0">
                          <a:solidFill>
                            <a:schemeClr val="tx2"/>
                          </a:solidFill>
                        </a:rPr>
                        <a:t>circuit switching 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175346"/>
                  </a:ext>
                </a:extLst>
              </a:tr>
              <a:tr h="831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        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Understand how packet switching </a:t>
                      </a:r>
                      <a:r>
                        <a:rPr lang="en-US" altLang="zh-CN" sz="2400" dirty="0">
                          <a:solidFill>
                            <a:schemeClr val="tx2"/>
                          </a:solidFill>
                        </a:rPr>
                        <a:t>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234874"/>
                  </a:ext>
                </a:extLst>
              </a:tr>
              <a:tr h="1233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        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Know that </a:t>
                      </a:r>
                      <a:r>
                        <a:rPr lang="en-US" altLang="zh-CN" sz="2400" dirty="0">
                          <a:solidFill>
                            <a:schemeClr val="tx2"/>
                          </a:solidFill>
                        </a:rPr>
                        <a:t>packet switching has two kinds:</a:t>
                      </a:r>
                      <a:br>
                        <a:rPr lang="en-US" altLang="zh-CN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        </a:t>
                      </a:r>
                      <a:r>
                        <a:rPr lang="en-US" altLang="zh-CN" sz="2400" dirty="0">
                          <a:solidFill>
                            <a:schemeClr val="tx2"/>
                          </a:solidFill>
                        </a:rPr>
                        <a:t>datagram</a:t>
                      </a:r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2"/>
                          </a:solidFill>
                        </a:rPr>
                        <a:t>and</a:t>
                      </a:r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2"/>
                          </a:solidFill>
                        </a:rPr>
                        <a:t>virtual-circuit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829338"/>
                  </a:ext>
                </a:extLst>
              </a:tr>
              <a:tr h="9859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       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Identify the differences between circuit switching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zh-CN" altLang="en-US" sz="2400" dirty="0">
                          <a:solidFill>
                            <a:schemeClr val="tx2"/>
                          </a:solidFill>
                        </a:rPr>
                        <a:t>        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and packet switching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6254037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63CF354-D410-32C9-98F5-4CFDE8876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67" y="93978"/>
            <a:ext cx="891251" cy="8912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2B5C45E-C4FD-9CA7-ADF6-88D124D53FF6}"/>
              </a:ext>
            </a:extLst>
          </p:cNvPr>
          <p:cNvGrpSpPr/>
          <p:nvPr/>
        </p:nvGrpSpPr>
        <p:grpSpPr>
          <a:xfrm>
            <a:off x="535168" y="2352106"/>
            <a:ext cx="622300" cy="626727"/>
            <a:chOff x="146050" y="2034517"/>
            <a:chExt cx="622300" cy="626727"/>
          </a:xfrm>
        </p:grpSpPr>
        <p:sp>
          <p:nvSpPr>
            <p:cNvPr id="9" name="PA_椭圆 6">
              <a:extLst>
                <a:ext uri="{FF2B5EF4-FFF2-40B4-BE49-F238E27FC236}">
                  <a16:creationId xmlns:a16="http://schemas.microsoft.com/office/drawing/2014/main" id="{D73A7401-150B-35BB-4E79-ED21A308A128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46050" y="2034517"/>
              <a:ext cx="622300" cy="62672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10" name="PA_组合 7">
              <a:extLst>
                <a:ext uri="{FF2B5EF4-FFF2-40B4-BE49-F238E27FC236}">
                  <a16:creationId xmlns:a16="http://schemas.microsoft.com/office/drawing/2014/main" id="{EFFBA094-EA9F-3389-0EC4-DD164C6B6BF0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 bwMode="auto">
            <a:xfrm>
              <a:off x="334433" y="2184846"/>
              <a:ext cx="254000" cy="323951"/>
              <a:chOff x="0" y="0"/>
              <a:chExt cx="120" cy="153"/>
            </a:xfrm>
          </p:grpSpPr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9CE1CDBE-3C94-6A7D-A2FF-07F1DBAB25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0" y="0"/>
                <a:ext cx="116" cy="116"/>
              </a:xfrm>
              <a:custGeom>
                <a:avLst/>
                <a:gdLst>
                  <a:gd name="T0" fmla="*/ 10 w 66"/>
                  <a:gd name="T1" fmla="*/ 57 h 66"/>
                  <a:gd name="T2" fmla="*/ 9 w 66"/>
                  <a:gd name="T3" fmla="*/ 64 h 66"/>
                  <a:gd name="T4" fmla="*/ 7 w 66"/>
                  <a:gd name="T5" fmla="*/ 57 h 66"/>
                  <a:gd name="T6" fmla="*/ 12 w 66"/>
                  <a:gd name="T7" fmla="*/ 52 h 66"/>
                  <a:gd name="T8" fmla="*/ 53 w 66"/>
                  <a:gd name="T9" fmla="*/ 12 h 66"/>
                  <a:gd name="T10" fmla="*/ 57 w 66"/>
                  <a:gd name="T11" fmla="*/ 2 h 66"/>
                  <a:gd name="T12" fmla="*/ 59 w 66"/>
                  <a:gd name="T13" fmla="*/ 10 h 66"/>
                  <a:gd name="T14" fmla="*/ 57 w 66"/>
                  <a:gd name="T15" fmla="*/ 12 h 66"/>
                  <a:gd name="T16" fmla="*/ 56 w 66"/>
                  <a:gd name="T17" fmla="*/ 13 h 66"/>
                  <a:gd name="T18" fmla="*/ 54 w 66"/>
                  <a:gd name="T19" fmla="*/ 14 h 66"/>
                  <a:gd name="T20" fmla="*/ 56 w 66"/>
                  <a:gd name="T21" fmla="*/ 21 h 66"/>
                  <a:gd name="T22" fmla="*/ 53 w 66"/>
                  <a:gd name="T23" fmla="*/ 16 h 66"/>
                  <a:gd name="T24" fmla="*/ 43 w 66"/>
                  <a:gd name="T25" fmla="*/ 25 h 66"/>
                  <a:gd name="T26" fmla="*/ 46 w 66"/>
                  <a:gd name="T27" fmla="*/ 31 h 66"/>
                  <a:gd name="T28" fmla="*/ 35 w 66"/>
                  <a:gd name="T29" fmla="*/ 33 h 66"/>
                  <a:gd name="T30" fmla="*/ 38 w 66"/>
                  <a:gd name="T31" fmla="*/ 39 h 66"/>
                  <a:gd name="T32" fmla="*/ 27 w 66"/>
                  <a:gd name="T33" fmla="*/ 41 h 66"/>
                  <a:gd name="T34" fmla="*/ 29 w 66"/>
                  <a:gd name="T35" fmla="*/ 48 h 66"/>
                  <a:gd name="T36" fmla="*/ 16 w 66"/>
                  <a:gd name="T37" fmla="*/ 52 h 66"/>
                  <a:gd name="T38" fmla="*/ 21 w 66"/>
                  <a:gd name="T39" fmla="*/ 56 h 66"/>
                  <a:gd name="T40" fmla="*/ 14 w 66"/>
                  <a:gd name="T41" fmla="*/ 54 h 66"/>
                  <a:gd name="T42" fmla="*/ 13 w 66"/>
                  <a:gd name="T43" fmla="*/ 55 h 66"/>
                  <a:gd name="T44" fmla="*/ 16 w 66"/>
                  <a:gd name="T45" fmla="*/ 61 h 66"/>
                  <a:gd name="T46" fmla="*/ 32 w 66"/>
                  <a:gd name="T47" fmla="*/ 17 h 66"/>
                  <a:gd name="T48" fmla="*/ 25 w 66"/>
                  <a:gd name="T49" fmla="*/ 24 h 66"/>
                  <a:gd name="T50" fmla="*/ 39 w 66"/>
                  <a:gd name="T51" fmla="*/ 26 h 66"/>
                  <a:gd name="T52" fmla="*/ 29 w 66"/>
                  <a:gd name="T53" fmla="*/ 8 h 66"/>
                  <a:gd name="T54" fmla="*/ 16 w 66"/>
                  <a:gd name="T55" fmla="*/ 15 h 66"/>
                  <a:gd name="T56" fmla="*/ 31 w 66"/>
                  <a:gd name="T57" fmla="*/ 16 h 66"/>
                  <a:gd name="T58" fmla="*/ 33 w 66"/>
                  <a:gd name="T59" fmla="*/ 13 h 66"/>
                  <a:gd name="T60" fmla="*/ 45 w 66"/>
                  <a:gd name="T61" fmla="*/ 10 h 66"/>
                  <a:gd name="T62" fmla="*/ 35 w 66"/>
                  <a:gd name="T63" fmla="*/ 17 h 66"/>
                  <a:gd name="T64" fmla="*/ 50 w 66"/>
                  <a:gd name="T65" fmla="*/ 15 h 66"/>
                  <a:gd name="T66" fmla="*/ 36 w 66"/>
                  <a:gd name="T67" fmla="*/ 15 h 66"/>
                  <a:gd name="T68" fmla="*/ 14 w 66"/>
                  <a:gd name="T69" fmla="*/ 32 h 66"/>
                  <a:gd name="T70" fmla="*/ 21 w 66"/>
                  <a:gd name="T71" fmla="*/ 23 h 66"/>
                  <a:gd name="T72" fmla="*/ 7 w 66"/>
                  <a:gd name="T73" fmla="*/ 28 h 66"/>
                  <a:gd name="T74" fmla="*/ 10 w 66"/>
                  <a:gd name="T75" fmla="*/ 46 h 66"/>
                  <a:gd name="T76" fmla="*/ 13 w 66"/>
                  <a:gd name="T77" fmla="*/ 34 h 66"/>
                  <a:gd name="T78" fmla="*/ 17 w 66"/>
                  <a:gd name="T79" fmla="*/ 34 h 66"/>
                  <a:gd name="T80" fmla="*/ 31 w 66"/>
                  <a:gd name="T81" fmla="*/ 34 h 66"/>
                  <a:gd name="T82" fmla="*/ 22 w 66"/>
                  <a:gd name="T83" fmla="*/ 25 h 66"/>
                  <a:gd name="T84" fmla="*/ 23 w 66"/>
                  <a:gd name="T85" fmla="*/ 41 h 66"/>
                  <a:gd name="T86" fmla="*/ 13 w 66"/>
                  <a:gd name="T87" fmla="*/ 50 h 66"/>
                  <a:gd name="T88" fmla="*/ 23 w 66"/>
                  <a:gd name="T89" fmla="*/ 4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6">
                    <a:moveTo>
                      <a:pt x="16" y="61"/>
                    </a:moveTo>
                    <a:cubicBezTo>
                      <a:pt x="14" y="60"/>
                      <a:pt x="13" y="59"/>
                      <a:pt x="11" y="57"/>
                    </a:cubicBezTo>
                    <a:cubicBezTo>
                      <a:pt x="11" y="57"/>
                      <a:pt x="11" y="57"/>
                      <a:pt x="10" y="57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9" y="58"/>
                      <a:pt x="9" y="59"/>
                      <a:pt x="9" y="59"/>
                    </a:cubicBezTo>
                    <a:cubicBezTo>
                      <a:pt x="10" y="61"/>
                      <a:pt x="10" y="63"/>
                      <a:pt x="9" y="64"/>
                    </a:cubicBezTo>
                    <a:cubicBezTo>
                      <a:pt x="7" y="66"/>
                      <a:pt x="4" y="66"/>
                      <a:pt x="2" y="64"/>
                    </a:cubicBezTo>
                    <a:cubicBezTo>
                      <a:pt x="0" y="63"/>
                      <a:pt x="0" y="60"/>
                      <a:pt x="2" y="58"/>
                    </a:cubicBezTo>
                    <a:cubicBezTo>
                      <a:pt x="3" y="56"/>
                      <a:pt x="6" y="56"/>
                      <a:pt x="7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9" y="55"/>
                      <a:pt x="11" y="54"/>
                      <a:pt x="12" y="53"/>
                    </a:cubicBezTo>
                    <a:cubicBezTo>
                      <a:pt x="12" y="53"/>
                      <a:pt x="12" y="52"/>
                      <a:pt x="12" y="52"/>
                    </a:cubicBezTo>
                    <a:cubicBezTo>
                      <a:pt x="2" y="41"/>
                      <a:pt x="2" y="24"/>
                      <a:pt x="13" y="13"/>
                    </a:cubicBezTo>
                    <a:cubicBezTo>
                      <a:pt x="24" y="2"/>
                      <a:pt x="41" y="3"/>
                      <a:pt x="52" y="12"/>
                    </a:cubicBezTo>
                    <a:cubicBezTo>
                      <a:pt x="52" y="12"/>
                      <a:pt x="53" y="12"/>
                      <a:pt x="53" y="12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6" y="6"/>
                      <a:pt x="56" y="4"/>
                      <a:pt x="57" y="2"/>
                    </a:cubicBezTo>
                    <a:cubicBezTo>
                      <a:pt x="59" y="0"/>
                      <a:pt x="62" y="0"/>
                      <a:pt x="64" y="2"/>
                    </a:cubicBezTo>
                    <a:cubicBezTo>
                      <a:pt x="66" y="4"/>
                      <a:pt x="66" y="7"/>
                      <a:pt x="64" y="9"/>
                    </a:cubicBezTo>
                    <a:cubicBezTo>
                      <a:pt x="63" y="10"/>
                      <a:pt x="60" y="11"/>
                      <a:pt x="59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7" y="12"/>
                    </a:cubicBezTo>
                    <a:cubicBezTo>
                      <a:pt x="58" y="13"/>
                      <a:pt x="60" y="15"/>
                      <a:pt x="61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6"/>
                      <a:pt x="57" y="15"/>
                      <a:pt x="56" y="13"/>
                    </a:cubicBezTo>
                    <a:cubicBezTo>
                      <a:pt x="56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14"/>
                      <a:pt x="54" y="14"/>
                      <a:pt x="54" y="15"/>
                    </a:cubicBezTo>
                    <a:cubicBezTo>
                      <a:pt x="55" y="16"/>
                      <a:pt x="57" y="18"/>
                      <a:pt x="57" y="1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4" y="21"/>
                      <a:pt x="54" y="18"/>
                      <a:pt x="53" y="16"/>
                    </a:cubicBezTo>
                    <a:cubicBezTo>
                      <a:pt x="53" y="16"/>
                      <a:pt x="52" y="16"/>
                      <a:pt x="52" y="16"/>
                    </a:cubicBezTo>
                    <a:cubicBezTo>
                      <a:pt x="52" y="16"/>
                      <a:pt x="52" y="16"/>
                      <a:pt x="51" y="1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6"/>
                      <a:pt x="45" y="28"/>
                      <a:pt x="47" y="29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4" y="30"/>
                      <a:pt x="43" y="29"/>
                      <a:pt x="42" y="27"/>
                    </a:cubicBezTo>
                    <a:cubicBezTo>
                      <a:pt x="41" y="27"/>
                      <a:pt x="41" y="27"/>
                      <a:pt x="40" y="2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3" y="35"/>
                      <a:pt x="33" y="35"/>
                      <a:pt x="32" y="35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7" y="42"/>
                    </a:cubicBezTo>
                    <a:cubicBezTo>
                      <a:pt x="28" y="43"/>
                      <a:pt x="30" y="45"/>
                      <a:pt x="31" y="46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6"/>
                      <a:pt x="27" y="45"/>
                      <a:pt x="26" y="43"/>
                    </a:cubicBezTo>
                    <a:cubicBezTo>
                      <a:pt x="25" y="43"/>
                      <a:pt x="25" y="43"/>
                      <a:pt x="24" y="43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2"/>
                      <a:pt x="16" y="53"/>
                      <a:pt x="16" y="53"/>
                    </a:cubicBezTo>
                    <a:cubicBezTo>
                      <a:pt x="18" y="54"/>
                      <a:pt x="21" y="54"/>
                      <a:pt x="23" y="54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7" y="57"/>
                      <a:pt x="16" y="56"/>
                      <a:pt x="14" y="54"/>
                    </a:cubicBezTo>
                    <a:cubicBezTo>
                      <a:pt x="14" y="54"/>
                      <a:pt x="14" y="54"/>
                      <a:pt x="13" y="55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7"/>
                      <a:pt x="16" y="58"/>
                      <a:pt x="17" y="59"/>
                    </a:cubicBezTo>
                    <a:lnTo>
                      <a:pt x="16" y="61"/>
                    </a:lnTo>
                    <a:close/>
                    <a:moveTo>
                      <a:pt x="39" y="25"/>
                    </a:moveTo>
                    <a:cubicBezTo>
                      <a:pt x="37" y="22"/>
                      <a:pt x="35" y="20"/>
                      <a:pt x="33" y="18"/>
                    </a:cubicBezTo>
                    <a:cubicBezTo>
                      <a:pt x="33" y="17"/>
                      <a:pt x="33" y="17"/>
                      <a:pt x="32" y="17"/>
                    </a:cubicBezTo>
                    <a:cubicBezTo>
                      <a:pt x="30" y="19"/>
                      <a:pt x="27" y="21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2"/>
                      <a:pt x="33" y="32"/>
                      <a:pt x="34" y="31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39" y="26"/>
                      <a:pt x="39" y="25"/>
                      <a:pt x="39" y="25"/>
                    </a:cubicBezTo>
                    <a:close/>
                    <a:moveTo>
                      <a:pt x="32" y="14"/>
                    </a:moveTo>
                    <a:cubicBezTo>
                      <a:pt x="31" y="12"/>
                      <a:pt x="30" y="10"/>
                      <a:pt x="29" y="8"/>
                    </a:cubicBezTo>
                    <a:cubicBezTo>
                      <a:pt x="29" y="8"/>
                      <a:pt x="29" y="7"/>
                      <a:pt x="28" y="8"/>
                    </a:cubicBezTo>
                    <a:cubicBezTo>
                      <a:pt x="24" y="8"/>
                      <a:pt x="19" y="10"/>
                      <a:pt x="16" y="13"/>
                    </a:cubicBezTo>
                    <a:cubicBezTo>
                      <a:pt x="15" y="14"/>
                      <a:pt x="15" y="14"/>
                      <a:pt x="16" y="15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2"/>
                      <a:pt x="23" y="22"/>
                      <a:pt x="24" y="21"/>
                    </a:cubicBezTo>
                    <a:cubicBezTo>
                      <a:pt x="26" y="19"/>
                      <a:pt x="29" y="17"/>
                      <a:pt x="31" y="16"/>
                    </a:cubicBezTo>
                    <a:cubicBezTo>
                      <a:pt x="32" y="15"/>
                      <a:pt x="32" y="15"/>
                      <a:pt x="32" y="14"/>
                    </a:cubicBezTo>
                    <a:close/>
                    <a:moveTo>
                      <a:pt x="31" y="8"/>
                    </a:moveTo>
                    <a:cubicBezTo>
                      <a:pt x="32" y="10"/>
                      <a:pt x="32" y="12"/>
                      <a:pt x="33" y="13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2"/>
                      <a:pt x="42" y="11"/>
                      <a:pt x="45" y="11"/>
                    </a:cubicBezTo>
                    <a:cubicBezTo>
                      <a:pt x="45" y="11"/>
                      <a:pt x="46" y="10"/>
                      <a:pt x="45" y="10"/>
                    </a:cubicBezTo>
                    <a:cubicBezTo>
                      <a:pt x="41" y="8"/>
                      <a:pt x="37" y="7"/>
                      <a:pt x="32" y="7"/>
                    </a:cubicBezTo>
                    <a:cubicBezTo>
                      <a:pt x="31" y="7"/>
                      <a:pt x="31" y="8"/>
                      <a:pt x="31" y="8"/>
                    </a:cubicBezTo>
                    <a:close/>
                    <a:moveTo>
                      <a:pt x="35" y="17"/>
                    </a:moveTo>
                    <a:cubicBezTo>
                      <a:pt x="37" y="19"/>
                      <a:pt x="38" y="21"/>
                      <a:pt x="40" y="23"/>
                    </a:cubicBezTo>
                    <a:cubicBezTo>
                      <a:pt x="41" y="24"/>
                      <a:pt x="41" y="24"/>
                      <a:pt x="42" y="2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5"/>
                      <a:pt x="50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6" y="11"/>
                      <a:pt x="40" y="13"/>
                      <a:pt x="36" y="15"/>
                    </a:cubicBezTo>
                    <a:cubicBezTo>
                      <a:pt x="35" y="16"/>
                      <a:pt x="35" y="16"/>
                      <a:pt x="35" y="17"/>
                    </a:cubicBezTo>
                    <a:close/>
                    <a:moveTo>
                      <a:pt x="8" y="29"/>
                    </a:moveTo>
                    <a:cubicBezTo>
                      <a:pt x="10" y="30"/>
                      <a:pt x="12" y="31"/>
                      <a:pt x="1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29"/>
                      <a:pt x="19" y="26"/>
                      <a:pt x="21" y="24"/>
                    </a:cubicBezTo>
                    <a:cubicBezTo>
                      <a:pt x="21" y="24"/>
                      <a:pt x="21" y="23"/>
                      <a:pt x="21" y="2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6"/>
                    </a:cubicBezTo>
                    <a:cubicBezTo>
                      <a:pt x="10" y="20"/>
                      <a:pt x="8" y="24"/>
                      <a:pt x="7" y="28"/>
                    </a:cubicBezTo>
                    <a:cubicBezTo>
                      <a:pt x="7" y="29"/>
                      <a:pt x="7" y="29"/>
                      <a:pt x="8" y="29"/>
                    </a:cubicBezTo>
                    <a:close/>
                    <a:moveTo>
                      <a:pt x="7" y="32"/>
                    </a:moveTo>
                    <a:cubicBezTo>
                      <a:pt x="7" y="37"/>
                      <a:pt x="8" y="41"/>
                      <a:pt x="10" y="46"/>
                    </a:cubicBezTo>
                    <a:cubicBezTo>
                      <a:pt x="10" y="46"/>
                      <a:pt x="10" y="46"/>
                      <a:pt x="10" y="45"/>
                    </a:cubicBezTo>
                    <a:cubicBezTo>
                      <a:pt x="10" y="42"/>
                      <a:pt x="12" y="38"/>
                      <a:pt x="13" y="35"/>
                    </a:cubicBezTo>
                    <a:cubicBezTo>
                      <a:pt x="14" y="34"/>
                      <a:pt x="14" y="34"/>
                      <a:pt x="13" y="34"/>
                    </a:cubicBezTo>
                    <a:cubicBezTo>
                      <a:pt x="11" y="33"/>
                      <a:pt x="10" y="32"/>
                      <a:pt x="8" y="31"/>
                    </a:cubicBezTo>
                    <a:cubicBezTo>
                      <a:pt x="7" y="31"/>
                      <a:pt x="7" y="32"/>
                      <a:pt x="7" y="32"/>
                    </a:cubicBezTo>
                    <a:close/>
                    <a:moveTo>
                      <a:pt x="17" y="34"/>
                    </a:moveTo>
                    <a:cubicBezTo>
                      <a:pt x="20" y="35"/>
                      <a:pt x="22" y="37"/>
                      <a:pt x="24" y="39"/>
                    </a:cubicBezTo>
                    <a:cubicBezTo>
                      <a:pt x="25" y="40"/>
                      <a:pt x="25" y="40"/>
                      <a:pt x="26" y="39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5"/>
                      <a:pt x="23" y="25"/>
                      <a:pt x="22" y="25"/>
                    </a:cubicBezTo>
                    <a:cubicBezTo>
                      <a:pt x="20" y="28"/>
                      <a:pt x="18" y="30"/>
                      <a:pt x="17" y="33"/>
                    </a:cubicBezTo>
                    <a:cubicBezTo>
                      <a:pt x="17" y="33"/>
                      <a:pt x="17" y="33"/>
                      <a:pt x="17" y="34"/>
                    </a:cubicBezTo>
                    <a:close/>
                    <a:moveTo>
                      <a:pt x="23" y="41"/>
                    </a:moveTo>
                    <a:cubicBezTo>
                      <a:pt x="21" y="39"/>
                      <a:pt x="19" y="37"/>
                      <a:pt x="16" y="36"/>
                    </a:cubicBezTo>
                    <a:cubicBezTo>
                      <a:pt x="16" y="35"/>
                      <a:pt x="15" y="35"/>
                      <a:pt x="15" y="36"/>
                    </a:cubicBezTo>
                    <a:cubicBezTo>
                      <a:pt x="13" y="40"/>
                      <a:pt x="11" y="46"/>
                      <a:pt x="13" y="50"/>
                    </a:cubicBezTo>
                    <a:cubicBezTo>
                      <a:pt x="13" y="51"/>
                      <a:pt x="14" y="51"/>
                      <a:pt x="15" y="50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2"/>
                      <a:pt x="23" y="41"/>
                      <a:pt x="23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333333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11943580-34E0-C761-34B4-1C608EE9A0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" y="28"/>
                <a:ext cx="102" cy="125"/>
              </a:xfrm>
              <a:custGeom>
                <a:avLst/>
                <a:gdLst>
                  <a:gd name="T0" fmla="*/ 34 w 58"/>
                  <a:gd name="T1" fmla="*/ 29 h 71"/>
                  <a:gd name="T2" fmla="*/ 25 w 58"/>
                  <a:gd name="T3" fmla="*/ 35 h 71"/>
                  <a:gd name="T4" fmla="*/ 27 w 58"/>
                  <a:gd name="T5" fmla="*/ 42 h 71"/>
                  <a:gd name="T6" fmla="*/ 40 w 58"/>
                  <a:gd name="T7" fmla="*/ 37 h 71"/>
                  <a:gd name="T8" fmla="*/ 6 w 58"/>
                  <a:gd name="T9" fmla="*/ 45 h 71"/>
                  <a:gd name="T10" fmla="*/ 44 w 58"/>
                  <a:gd name="T11" fmla="*/ 39 h 71"/>
                  <a:gd name="T12" fmla="*/ 51 w 58"/>
                  <a:gd name="T13" fmla="*/ 0 h 71"/>
                  <a:gd name="T14" fmla="*/ 26 w 58"/>
                  <a:gd name="T15" fmla="*/ 50 h 71"/>
                  <a:gd name="T16" fmla="*/ 25 w 58"/>
                  <a:gd name="T17" fmla="*/ 52 h 71"/>
                  <a:gd name="T18" fmla="*/ 25 w 58"/>
                  <a:gd name="T19" fmla="*/ 61 h 71"/>
                  <a:gd name="T20" fmla="*/ 25 w 58"/>
                  <a:gd name="T21" fmla="*/ 63 h 71"/>
                  <a:gd name="T22" fmla="*/ 45 w 58"/>
                  <a:gd name="T23" fmla="*/ 69 h 71"/>
                  <a:gd name="T24" fmla="*/ 1 w 58"/>
                  <a:gd name="T25" fmla="*/ 71 h 71"/>
                  <a:gd name="T26" fmla="*/ 20 w 58"/>
                  <a:gd name="T27" fmla="*/ 63 h 71"/>
                  <a:gd name="T28" fmla="*/ 21 w 58"/>
                  <a:gd name="T29" fmla="*/ 61 h 71"/>
                  <a:gd name="T30" fmla="*/ 21 w 58"/>
                  <a:gd name="T31" fmla="*/ 52 h 71"/>
                  <a:gd name="T32" fmla="*/ 21 w 58"/>
                  <a:gd name="T33" fmla="*/ 50 h 71"/>
                  <a:gd name="T34" fmla="*/ 6 w 58"/>
                  <a:gd name="T35" fmla="*/ 45 h 71"/>
                  <a:gd name="T36" fmla="*/ 11 w 58"/>
                  <a:gd name="T37" fmla="*/ 40 h 71"/>
                  <a:gd name="T38" fmla="*/ 24 w 58"/>
                  <a:gd name="T39" fmla="*/ 43 h 71"/>
                  <a:gd name="T40" fmla="*/ 23 w 58"/>
                  <a:gd name="T41" fmla="*/ 37 h 71"/>
                  <a:gd name="T42" fmla="*/ 11 w 58"/>
                  <a:gd name="T43" fmla="*/ 40 h 71"/>
                  <a:gd name="T44" fmla="*/ 13 w 58"/>
                  <a:gd name="T45" fmla="*/ 38 h 71"/>
                  <a:gd name="T46" fmla="*/ 21 w 58"/>
                  <a:gd name="T47" fmla="*/ 34 h 71"/>
                  <a:gd name="T48" fmla="*/ 21 w 58"/>
                  <a:gd name="T49" fmla="*/ 30 h 71"/>
                  <a:gd name="T50" fmla="*/ 24 w 58"/>
                  <a:gd name="T51" fmla="*/ 33 h 71"/>
                  <a:gd name="T52" fmla="*/ 31 w 58"/>
                  <a:gd name="T53" fmla="*/ 27 h 71"/>
                  <a:gd name="T54" fmla="*/ 29 w 58"/>
                  <a:gd name="T55" fmla="*/ 22 h 71"/>
                  <a:gd name="T56" fmla="*/ 33 w 58"/>
                  <a:gd name="T57" fmla="*/ 25 h 71"/>
                  <a:gd name="T58" fmla="*/ 39 w 58"/>
                  <a:gd name="T59" fmla="*/ 18 h 71"/>
                  <a:gd name="T60" fmla="*/ 36 w 58"/>
                  <a:gd name="T61" fmla="*/ 15 h 71"/>
                  <a:gd name="T62" fmla="*/ 40 w 58"/>
                  <a:gd name="T63" fmla="*/ 15 h 71"/>
                  <a:gd name="T64" fmla="*/ 43 w 58"/>
                  <a:gd name="T65" fmla="*/ 7 h 71"/>
                  <a:gd name="T66" fmla="*/ 46 w 58"/>
                  <a:gd name="T67" fmla="*/ 5 h 71"/>
                  <a:gd name="T68" fmla="*/ 43 w 58"/>
                  <a:gd name="T69" fmla="*/ 17 h 71"/>
                  <a:gd name="T70" fmla="*/ 49 w 58"/>
                  <a:gd name="T71" fmla="*/ 18 h 71"/>
                  <a:gd name="T72" fmla="*/ 46 w 58"/>
                  <a:gd name="T73" fmla="*/ 5 h 71"/>
                  <a:gd name="T74" fmla="*/ 43 w 58"/>
                  <a:gd name="T75" fmla="*/ 37 h 71"/>
                  <a:gd name="T76" fmla="*/ 48 w 58"/>
                  <a:gd name="T77" fmla="*/ 21 h 71"/>
                  <a:gd name="T78" fmla="*/ 41 w 58"/>
                  <a:gd name="T79" fmla="*/ 19 h 71"/>
                  <a:gd name="T80" fmla="*/ 35 w 58"/>
                  <a:gd name="T81" fmla="*/ 28 h 71"/>
                  <a:gd name="T82" fmla="*/ 42 w 58"/>
                  <a:gd name="T83" fmla="*/ 35 h 71"/>
                  <a:gd name="T84" fmla="*/ 49 w 58"/>
                  <a:gd name="T85" fmla="*/ 2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8" h="71">
                    <a:moveTo>
                      <a:pt x="40" y="36"/>
                    </a:move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3" y="29"/>
                      <a:pt x="32" y="29"/>
                    </a:cubicBezTo>
                    <a:cubicBezTo>
                      <a:pt x="30" y="32"/>
                      <a:pt x="27" y="33"/>
                      <a:pt x="25" y="35"/>
                    </a:cubicBezTo>
                    <a:cubicBezTo>
                      <a:pt x="24" y="35"/>
                      <a:pt x="24" y="36"/>
                      <a:pt x="24" y="36"/>
                    </a:cubicBezTo>
                    <a:cubicBezTo>
                      <a:pt x="26" y="38"/>
                      <a:pt x="26" y="40"/>
                      <a:pt x="27" y="42"/>
                    </a:cubicBezTo>
                    <a:cubicBezTo>
                      <a:pt x="27" y="43"/>
                      <a:pt x="27" y="43"/>
                      <a:pt x="28" y="43"/>
                    </a:cubicBezTo>
                    <a:cubicBezTo>
                      <a:pt x="32" y="42"/>
                      <a:pt x="37" y="40"/>
                      <a:pt x="40" y="37"/>
                    </a:cubicBezTo>
                    <a:cubicBezTo>
                      <a:pt x="41" y="37"/>
                      <a:pt x="41" y="36"/>
                      <a:pt x="40" y="36"/>
                    </a:cubicBezTo>
                    <a:close/>
                    <a:moveTo>
                      <a:pt x="6" y="45"/>
                    </a:moveTo>
                    <a:cubicBezTo>
                      <a:pt x="7" y="43"/>
                      <a:pt x="7" y="43"/>
                      <a:pt x="7" y="43"/>
                    </a:cubicBezTo>
                    <a:cubicBezTo>
                      <a:pt x="19" y="50"/>
                      <a:pt x="34" y="49"/>
                      <a:pt x="44" y="39"/>
                    </a:cubicBezTo>
                    <a:cubicBezTo>
                      <a:pt x="54" y="29"/>
                      <a:pt x="56" y="13"/>
                      <a:pt x="49" y="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8" y="13"/>
                      <a:pt x="57" y="29"/>
                      <a:pt x="46" y="40"/>
                    </a:cubicBezTo>
                    <a:cubicBezTo>
                      <a:pt x="40" y="46"/>
                      <a:pt x="33" y="49"/>
                      <a:pt x="26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9" y="54"/>
                      <a:pt x="29" y="59"/>
                      <a:pt x="25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5" y="63"/>
                      <a:pt x="25" y="63"/>
                      <a:pt x="26" y="63"/>
                    </a:cubicBezTo>
                    <a:cubicBezTo>
                      <a:pt x="32" y="64"/>
                      <a:pt x="40" y="66"/>
                      <a:pt x="45" y="69"/>
                    </a:cubicBezTo>
                    <a:cubicBezTo>
                      <a:pt x="46" y="70"/>
                      <a:pt x="46" y="71"/>
                      <a:pt x="45" y="71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1"/>
                      <a:pt x="0" y="70"/>
                      <a:pt x="1" y="69"/>
                    </a:cubicBezTo>
                    <a:cubicBezTo>
                      <a:pt x="6" y="66"/>
                      <a:pt x="14" y="64"/>
                      <a:pt x="20" y="63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17" y="59"/>
                      <a:pt x="17" y="54"/>
                      <a:pt x="21" y="52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1" y="50"/>
                      <a:pt x="20" y="50"/>
                    </a:cubicBezTo>
                    <a:cubicBezTo>
                      <a:pt x="15" y="49"/>
                      <a:pt x="10" y="48"/>
                      <a:pt x="6" y="45"/>
                    </a:cubicBezTo>
                    <a:close/>
                    <a:moveTo>
                      <a:pt x="9" y="42"/>
                    </a:move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3"/>
                      <a:pt x="19" y="44"/>
                      <a:pt x="24" y="43"/>
                    </a:cubicBezTo>
                    <a:cubicBezTo>
                      <a:pt x="25" y="43"/>
                      <a:pt x="25" y="43"/>
                      <a:pt x="25" y="42"/>
                    </a:cubicBezTo>
                    <a:cubicBezTo>
                      <a:pt x="24" y="41"/>
                      <a:pt x="24" y="39"/>
                      <a:pt x="23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8" y="39"/>
                      <a:pt x="15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5"/>
                      <a:pt x="21" y="34"/>
                      <a:pt x="21" y="34"/>
                    </a:cubicBezTo>
                    <a:cubicBezTo>
                      <a:pt x="20" y="33"/>
                      <a:pt x="20" y="32"/>
                      <a:pt x="19" y="32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1"/>
                      <a:pt x="22" y="32"/>
                      <a:pt x="23" y="33"/>
                    </a:cubicBezTo>
                    <a:cubicBezTo>
                      <a:pt x="23" y="33"/>
                      <a:pt x="23" y="34"/>
                      <a:pt x="24" y="33"/>
                    </a:cubicBezTo>
                    <a:cubicBezTo>
                      <a:pt x="26" y="32"/>
                      <a:pt x="29" y="30"/>
                      <a:pt x="31" y="28"/>
                    </a:cubicBezTo>
                    <a:cubicBezTo>
                      <a:pt x="31" y="28"/>
                      <a:pt x="31" y="27"/>
                      <a:pt x="31" y="27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4" y="25"/>
                    </a:cubicBezTo>
                    <a:cubicBezTo>
                      <a:pt x="36" y="23"/>
                      <a:pt x="38" y="20"/>
                      <a:pt x="39" y="18"/>
                    </a:cubicBezTo>
                    <a:cubicBezTo>
                      <a:pt x="39" y="18"/>
                      <a:pt x="39" y="17"/>
                      <a:pt x="39" y="17"/>
                    </a:cubicBezTo>
                    <a:cubicBezTo>
                      <a:pt x="38" y="16"/>
                      <a:pt x="37" y="16"/>
                      <a:pt x="36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8" y="14"/>
                      <a:pt x="39" y="15"/>
                      <a:pt x="40" y="15"/>
                    </a:cubicBezTo>
                    <a:cubicBezTo>
                      <a:pt x="40" y="15"/>
                      <a:pt x="41" y="15"/>
                      <a:pt x="41" y="15"/>
                    </a:cubicBezTo>
                    <a:cubicBezTo>
                      <a:pt x="42" y="13"/>
                      <a:pt x="43" y="10"/>
                      <a:pt x="43" y="7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9"/>
                      <a:pt x="44" y="13"/>
                      <a:pt x="43" y="16"/>
                    </a:cubicBezTo>
                    <a:cubicBezTo>
                      <a:pt x="42" y="16"/>
                      <a:pt x="43" y="17"/>
                      <a:pt x="43" y="17"/>
                    </a:cubicBezTo>
                    <a:cubicBezTo>
                      <a:pt x="45" y="18"/>
                      <a:pt x="46" y="19"/>
                      <a:pt x="48" y="19"/>
                    </a:cubicBezTo>
                    <a:cubicBezTo>
                      <a:pt x="49" y="19"/>
                      <a:pt x="49" y="19"/>
                      <a:pt x="49" y="18"/>
                    </a:cubicBezTo>
                    <a:cubicBezTo>
                      <a:pt x="49" y="14"/>
                      <a:pt x="48" y="9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53" y="14"/>
                      <a:pt x="52" y="28"/>
                      <a:pt x="43" y="37"/>
                    </a:cubicBezTo>
                    <a:cubicBezTo>
                      <a:pt x="34" y="46"/>
                      <a:pt x="20" y="48"/>
                      <a:pt x="9" y="42"/>
                    </a:cubicBezTo>
                    <a:close/>
                    <a:moveTo>
                      <a:pt x="48" y="21"/>
                    </a:moveTo>
                    <a:cubicBezTo>
                      <a:pt x="46" y="21"/>
                      <a:pt x="44" y="20"/>
                      <a:pt x="42" y="19"/>
                    </a:cubicBezTo>
                    <a:cubicBezTo>
                      <a:pt x="42" y="18"/>
                      <a:pt x="41" y="19"/>
                      <a:pt x="41" y="19"/>
                    </a:cubicBezTo>
                    <a:cubicBezTo>
                      <a:pt x="39" y="22"/>
                      <a:pt x="37" y="24"/>
                      <a:pt x="35" y="27"/>
                    </a:cubicBezTo>
                    <a:cubicBezTo>
                      <a:pt x="35" y="27"/>
                      <a:pt x="35" y="27"/>
                      <a:pt x="35" y="28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5"/>
                      <a:pt x="43" y="35"/>
                      <a:pt x="43" y="34"/>
                    </a:cubicBezTo>
                    <a:cubicBezTo>
                      <a:pt x="46" y="31"/>
                      <a:pt x="48" y="27"/>
                      <a:pt x="49" y="22"/>
                    </a:cubicBezTo>
                    <a:cubicBezTo>
                      <a:pt x="49" y="22"/>
                      <a:pt x="49" y="21"/>
                      <a:pt x="48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1219170"/>
                <a:endParaRPr lang="zh-CN" altLang="en-US" sz="2400">
                  <a:solidFill>
                    <a:srgbClr val="333333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E0CFA9-8E80-DC18-B403-5AE1B2C23A97}"/>
              </a:ext>
            </a:extLst>
          </p:cNvPr>
          <p:cNvGrpSpPr/>
          <p:nvPr/>
        </p:nvGrpSpPr>
        <p:grpSpPr>
          <a:xfrm>
            <a:off x="537187" y="3230951"/>
            <a:ext cx="622300" cy="624611"/>
            <a:chOff x="6417735" y="5377993"/>
            <a:chExt cx="622300" cy="624611"/>
          </a:xfrm>
        </p:grpSpPr>
        <p:sp>
          <p:nvSpPr>
            <p:cNvPr id="14" name="PA_椭圆 25">
              <a:extLst>
                <a:ext uri="{FF2B5EF4-FFF2-40B4-BE49-F238E27FC236}">
                  <a16:creationId xmlns:a16="http://schemas.microsoft.com/office/drawing/2014/main" id="{448B7109-DA09-E503-2AD4-56AF6043606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417735" y="5377993"/>
              <a:ext cx="622300" cy="624611"/>
            </a:xfrm>
            <a:prstGeom prst="ellipse">
              <a:avLst/>
            </a:prstGeom>
            <a:solidFill>
              <a:schemeClr val="accent4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PA_任意多边形 26">
              <a:extLst>
                <a:ext uri="{FF2B5EF4-FFF2-40B4-BE49-F238E27FC236}">
                  <a16:creationId xmlns:a16="http://schemas.microsoft.com/office/drawing/2014/main" id="{B3914CA8-33CA-6DE2-73D2-43DBEAA50724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629400" y="5547380"/>
              <a:ext cx="203200" cy="290073"/>
            </a:xfrm>
            <a:custGeom>
              <a:avLst/>
              <a:gdLst>
                <a:gd name="T0" fmla="*/ 6 w 55"/>
                <a:gd name="T1" fmla="*/ 68 h 78"/>
                <a:gd name="T2" fmla="*/ 3 w 55"/>
                <a:gd name="T3" fmla="*/ 51 h 78"/>
                <a:gd name="T4" fmla="*/ 0 w 55"/>
                <a:gd name="T5" fmla="*/ 44 h 78"/>
                <a:gd name="T6" fmla="*/ 5 w 55"/>
                <a:gd name="T7" fmla="*/ 36 h 78"/>
                <a:gd name="T8" fmla="*/ 21 w 55"/>
                <a:gd name="T9" fmla="*/ 16 h 78"/>
                <a:gd name="T10" fmla="*/ 17 w 55"/>
                <a:gd name="T11" fmla="*/ 8 h 78"/>
                <a:gd name="T12" fmla="*/ 15 w 55"/>
                <a:gd name="T13" fmla="*/ 8 h 78"/>
                <a:gd name="T14" fmla="*/ 15 w 55"/>
                <a:gd name="T15" fmla="*/ 5 h 78"/>
                <a:gd name="T16" fmla="*/ 26 w 55"/>
                <a:gd name="T17" fmla="*/ 1 h 78"/>
                <a:gd name="T18" fmla="*/ 28 w 55"/>
                <a:gd name="T19" fmla="*/ 1 h 78"/>
                <a:gd name="T20" fmla="*/ 29 w 55"/>
                <a:gd name="T21" fmla="*/ 4 h 78"/>
                <a:gd name="T22" fmla="*/ 28 w 55"/>
                <a:gd name="T23" fmla="*/ 5 h 78"/>
                <a:gd name="T24" fmla="*/ 41 w 55"/>
                <a:gd name="T25" fmla="*/ 42 h 78"/>
                <a:gd name="T26" fmla="*/ 41 w 55"/>
                <a:gd name="T27" fmla="*/ 43 h 78"/>
                <a:gd name="T28" fmla="*/ 40 w 55"/>
                <a:gd name="T29" fmla="*/ 47 h 78"/>
                <a:gd name="T30" fmla="*/ 35 w 55"/>
                <a:gd name="T31" fmla="*/ 46 h 78"/>
                <a:gd name="T32" fmla="*/ 33 w 55"/>
                <a:gd name="T33" fmla="*/ 45 h 78"/>
                <a:gd name="T34" fmla="*/ 32 w 55"/>
                <a:gd name="T35" fmla="*/ 45 h 78"/>
                <a:gd name="T36" fmla="*/ 23 w 55"/>
                <a:gd name="T37" fmla="*/ 27 h 78"/>
                <a:gd name="T38" fmla="*/ 14 w 55"/>
                <a:gd name="T39" fmla="*/ 41 h 78"/>
                <a:gd name="T40" fmla="*/ 13 w 55"/>
                <a:gd name="T41" fmla="*/ 49 h 78"/>
                <a:gd name="T42" fmla="*/ 23 w 55"/>
                <a:gd name="T43" fmla="*/ 68 h 78"/>
                <a:gd name="T44" fmla="*/ 50 w 55"/>
                <a:gd name="T45" fmla="*/ 68 h 78"/>
                <a:gd name="T46" fmla="*/ 54 w 55"/>
                <a:gd name="T47" fmla="*/ 74 h 78"/>
                <a:gd name="T48" fmla="*/ 6 w 55"/>
                <a:gd name="T49" fmla="*/ 78 h 78"/>
                <a:gd name="T50" fmla="*/ 3 w 55"/>
                <a:gd name="T51" fmla="*/ 72 h 78"/>
                <a:gd name="T52" fmla="*/ 7 w 55"/>
                <a:gd name="T53" fmla="*/ 41 h 78"/>
                <a:gd name="T54" fmla="*/ 7 w 55"/>
                <a:gd name="T55" fmla="*/ 48 h 78"/>
                <a:gd name="T56" fmla="*/ 7 w 55"/>
                <a:gd name="T57" fmla="*/ 41 h 78"/>
                <a:gd name="T58" fmla="*/ 51 w 55"/>
                <a:gd name="T59" fmla="*/ 45 h 78"/>
                <a:gd name="T60" fmla="*/ 54 w 55"/>
                <a:gd name="T61" fmla="*/ 48 h 78"/>
                <a:gd name="T62" fmla="*/ 31 w 55"/>
                <a:gd name="T63" fmla="*/ 59 h 78"/>
                <a:gd name="T64" fmla="*/ 27 w 55"/>
                <a:gd name="T65" fmla="*/ 5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78">
                  <a:moveTo>
                    <a:pt x="6" y="68"/>
                  </a:moveTo>
                  <a:cubicBezTo>
                    <a:pt x="6" y="68"/>
                    <a:pt x="6" y="68"/>
                    <a:pt x="6" y="68"/>
                  </a:cubicBezTo>
                  <a:cubicBezTo>
                    <a:pt x="8" y="68"/>
                    <a:pt x="8" y="67"/>
                    <a:pt x="8" y="66"/>
                  </a:cubicBezTo>
                  <a:cubicBezTo>
                    <a:pt x="5" y="61"/>
                    <a:pt x="3" y="56"/>
                    <a:pt x="3" y="51"/>
                  </a:cubicBezTo>
                  <a:cubicBezTo>
                    <a:pt x="3" y="51"/>
                    <a:pt x="2" y="50"/>
                    <a:pt x="2" y="49"/>
                  </a:cubicBezTo>
                  <a:cubicBezTo>
                    <a:pt x="0" y="48"/>
                    <a:pt x="0" y="46"/>
                    <a:pt x="0" y="44"/>
                  </a:cubicBezTo>
                  <a:cubicBezTo>
                    <a:pt x="0" y="41"/>
                    <a:pt x="1" y="39"/>
                    <a:pt x="3" y="38"/>
                  </a:cubicBezTo>
                  <a:cubicBezTo>
                    <a:pt x="4" y="37"/>
                    <a:pt x="4" y="37"/>
                    <a:pt x="5" y="36"/>
                  </a:cubicBezTo>
                  <a:cubicBezTo>
                    <a:pt x="7" y="28"/>
                    <a:pt x="13" y="22"/>
                    <a:pt x="20" y="18"/>
                  </a:cubicBezTo>
                  <a:cubicBezTo>
                    <a:pt x="21" y="17"/>
                    <a:pt x="21" y="17"/>
                    <a:pt x="21" y="1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7" y="8"/>
                    <a:pt x="17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5" y="9"/>
                    <a:pt x="15" y="8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5"/>
                    <a:pt x="15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5"/>
                    <a:pt x="28" y="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3"/>
                    <a:pt x="41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5"/>
                    <a:pt x="41" y="46"/>
                    <a:pt x="40" y="47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8"/>
                    <a:pt x="35" y="47"/>
                    <a:pt x="35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2" y="45"/>
                    <a:pt x="32" y="45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27"/>
                    <a:pt x="24" y="27"/>
                    <a:pt x="23" y="27"/>
                  </a:cubicBezTo>
                  <a:cubicBezTo>
                    <a:pt x="19" y="30"/>
                    <a:pt x="16" y="34"/>
                    <a:pt x="14" y="38"/>
                  </a:cubicBezTo>
                  <a:cubicBezTo>
                    <a:pt x="14" y="39"/>
                    <a:pt x="14" y="40"/>
                    <a:pt x="14" y="41"/>
                  </a:cubicBezTo>
                  <a:cubicBezTo>
                    <a:pt x="15" y="42"/>
                    <a:pt x="15" y="43"/>
                    <a:pt x="15" y="44"/>
                  </a:cubicBezTo>
                  <a:cubicBezTo>
                    <a:pt x="15" y="46"/>
                    <a:pt x="14" y="48"/>
                    <a:pt x="13" y="49"/>
                  </a:cubicBezTo>
                  <a:cubicBezTo>
                    <a:pt x="13" y="50"/>
                    <a:pt x="12" y="51"/>
                    <a:pt x="13" y="52"/>
                  </a:cubicBezTo>
                  <a:cubicBezTo>
                    <a:pt x="14" y="58"/>
                    <a:pt x="17" y="64"/>
                    <a:pt x="23" y="68"/>
                  </a:cubicBezTo>
                  <a:cubicBezTo>
                    <a:pt x="24" y="68"/>
                    <a:pt x="24" y="68"/>
                    <a:pt x="25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2" y="68"/>
                    <a:pt x="54" y="70"/>
                    <a:pt x="54" y="72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6"/>
                    <a:pt x="52" y="78"/>
                    <a:pt x="50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4" y="78"/>
                    <a:pt x="3" y="76"/>
                    <a:pt x="3" y="74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3" y="70"/>
                    <a:pt x="4" y="68"/>
                    <a:pt x="6" y="68"/>
                  </a:cubicBezTo>
                  <a:close/>
                  <a:moveTo>
                    <a:pt x="7" y="41"/>
                  </a:moveTo>
                  <a:cubicBezTo>
                    <a:pt x="9" y="41"/>
                    <a:pt x="11" y="42"/>
                    <a:pt x="11" y="44"/>
                  </a:cubicBezTo>
                  <a:cubicBezTo>
                    <a:pt x="11" y="46"/>
                    <a:pt x="9" y="48"/>
                    <a:pt x="7" y="48"/>
                  </a:cubicBezTo>
                  <a:cubicBezTo>
                    <a:pt x="5" y="48"/>
                    <a:pt x="4" y="46"/>
                    <a:pt x="4" y="44"/>
                  </a:cubicBezTo>
                  <a:cubicBezTo>
                    <a:pt x="4" y="42"/>
                    <a:pt x="5" y="41"/>
                    <a:pt x="7" y="41"/>
                  </a:cubicBezTo>
                  <a:close/>
                  <a:moveTo>
                    <a:pt x="28" y="54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2" y="45"/>
                    <a:pt x="53" y="45"/>
                    <a:pt x="54" y="46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9"/>
                    <a:pt x="54" y="50"/>
                    <a:pt x="53" y="50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0" y="60"/>
                    <a:pt x="28" y="59"/>
                    <a:pt x="28" y="58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6"/>
                    <a:pt x="27" y="55"/>
                    <a:pt x="28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E8FAC9-5FEA-5B19-BF90-9D4F640CA24D}"/>
              </a:ext>
            </a:extLst>
          </p:cNvPr>
          <p:cNvGrpSpPr/>
          <p:nvPr/>
        </p:nvGrpSpPr>
        <p:grpSpPr>
          <a:xfrm>
            <a:off x="535167" y="4188002"/>
            <a:ext cx="622300" cy="624611"/>
            <a:chOff x="1231901" y="4255813"/>
            <a:chExt cx="622300" cy="624611"/>
          </a:xfrm>
        </p:grpSpPr>
        <p:sp>
          <p:nvSpPr>
            <p:cNvPr id="17" name="PA_椭圆 22">
              <a:extLst>
                <a:ext uri="{FF2B5EF4-FFF2-40B4-BE49-F238E27FC236}">
                  <a16:creationId xmlns:a16="http://schemas.microsoft.com/office/drawing/2014/main" id="{034E94B1-9A15-C7E3-6882-AB87249E73CC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231901" y="4255813"/>
              <a:ext cx="622300" cy="6246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" name="PA_任意多边形 23">
              <a:extLst>
                <a:ext uri="{FF2B5EF4-FFF2-40B4-BE49-F238E27FC236}">
                  <a16:creationId xmlns:a16="http://schemas.microsoft.com/office/drawing/2014/main" id="{218958B5-8703-F9E8-C161-6A1E63A2076D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449919" y="4463311"/>
              <a:ext cx="224367" cy="249844"/>
            </a:xfrm>
            <a:custGeom>
              <a:avLst/>
              <a:gdLst>
                <a:gd name="T0" fmla="*/ 6 w 60"/>
                <a:gd name="T1" fmla="*/ 52 h 67"/>
                <a:gd name="T2" fmla="*/ 0 w 60"/>
                <a:gd name="T3" fmla="*/ 6 h 67"/>
                <a:gd name="T4" fmla="*/ 42 w 60"/>
                <a:gd name="T5" fmla="*/ 0 h 67"/>
                <a:gd name="T6" fmla="*/ 43 w 60"/>
                <a:gd name="T7" fmla="*/ 8 h 67"/>
                <a:gd name="T8" fmla="*/ 42 w 60"/>
                <a:gd name="T9" fmla="*/ 9 h 67"/>
                <a:gd name="T10" fmla="*/ 41 w 60"/>
                <a:gd name="T11" fmla="*/ 3 h 67"/>
                <a:gd name="T12" fmla="*/ 6 w 60"/>
                <a:gd name="T13" fmla="*/ 1 h 67"/>
                <a:gd name="T14" fmla="*/ 42 w 60"/>
                <a:gd name="T15" fmla="*/ 10 h 67"/>
                <a:gd name="T16" fmla="*/ 43 w 60"/>
                <a:gd name="T17" fmla="*/ 12 h 67"/>
                <a:gd name="T18" fmla="*/ 22 w 60"/>
                <a:gd name="T19" fmla="*/ 13 h 67"/>
                <a:gd name="T20" fmla="*/ 15 w 60"/>
                <a:gd name="T21" fmla="*/ 51 h 67"/>
                <a:gd name="T22" fmla="*/ 58 w 60"/>
                <a:gd name="T23" fmla="*/ 67 h 67"/>
                <a:gd name="T24" fmla="*/ 16 w 60"/>
                <a:gd name="T25" fmla="*/ 61 h 67"/>
                <a:gd name="T26" fmla="*/ 22 w 60"/>
                <a:gd name="T27" fmla="*/ 14 h 67"/>
                <a:gd name="T28" fmla="*/ 60 w 60"/>
                <a:gd name="T29" fmla="*/ 16 h 67"/>
                <a:gd name="T30" fmla="*/ 59 w 60"/>
                <a:gd name="T31" fmla="*/ 24 h 67"/>
                <a:gd name="T32" fmla="*/ 57 w 60"/>
                <a:gd name="T33" fmla="*/ 23 h 67"/>
                <a:gd name="T34" fmla="*/ 56 w 60"/>
                <a:gd name="T35" fmla="*/ 16 h 67"/>
                <a:gd name="T36" fmla="*/ 22 w 60"/>
                <a:gd name="T37" fmla="*/ 25 h 67"/>
                <a:gd name="T38" fmla="*/ 60 w 60"/>
                <a:gd name="T39" fmla="*/ 27 h 67"/>
                <a:gd name="T40" fmla="*/ 58 w 60"/>
                <a:gd name="T41" fmla="*/ 67 h 67"/>
                <a:gd name="T42" fmla="*/ 23 w 60"/>
                <a:gd name="T43" fmla="*/ 18 h 67"/>
                <a:gd name="T44" fmla="*/ 22 w 60"/>
                <a:gd name="T45" fmla="*/ 17 h 67"/>
                <a:gd name="T46" fmla="*/ 55 w 60"/>
                <a:gd name="T47" fmla="*/ 16 h 67"/>
                <a:gd name="T48" fmla="*/ 56 w 60"/>
                <a:gd name="T49" fmla="*/ 17 h 67"/>
                <a:gd name="T50" fmla="*/ 55 w 60"/>
                <a:gd name="T51" fmla="*/ 20 h 67"/>
                <a:gd name="T52" fmla="*/ 22 w 60"/>
                <a:gd name="T53" fmla="*/ 19 h 67"/>
                <a:gd name="T54" fmla="*/ 23 w 60"/>
                <a:gd name="T55" fmla="*/ 18 h 67"/>
                <a:gd name="T56" fmla="*/ 56 w 60"/>
                <a:gd name="T57" fmla="*/ 19 h 67"/>
                <a:gd name="T58" fmla="*/ 55 w 60"/>
                <a:gd name="T59" fmla="*/ 20 h 67"/>
                <a:gd name="T60" fmla="*/ 23 w 60"/>
                <a:gd name="T61" fmla="*/ 22 h 67"/>
                <a:gd name="T62" fmla="*/ 22 w 60"/>
                <a:gd name="T63" fmla="*/ 21 h 67"/>
                <a:gd name="T64" fmla="*/ 55 w 60"/>
                <a:gd name="T65" fmla="*/ 21 h 67"/>
                <a:gd name="T66" fmla="*/ 56 w 60"/>
                <a:gd name="T67" fmla="*/ 22 h 67"/>
                <a:gd name="T68" fmla="*/ 55 w 60"/>
                <a:gd name="T69" fmla="*/ 25 h 67"/>
                <a:gd name="T70" fmla="*/ 22 w 60"/>
                <a:gd name="T71" fmla="*/ 24 h 67"/>
                <a:gd name="T72" fmla="*/ 23 w 60"/>
                <a:gd name="T73" fmla="*/ 23 h 67"/>
                <a:gd name="T74" fmla="*/ 56 w 60"/>
                <a:gd name="T75" fmla="*/ 24 h 67"/>
                <a:gd name="T76" fmla="*/ 55 w 60"/>
                <a:gd name="T77" fmla="*/ 25 h 67"/>
                <a:gd name="T78" fmla="*/ 7 w 60"/>
                <a:gd name="T79" fmla="*/ 3 h 67"/>
                <a:gd name="T80" fmla="*/ 6 w 60"/>
                <a:gd name="T81" fmla="*/ 2 h 67"/>
                <a:gd name="T82" fmla="*/ 39 w 60"/>
                <a:gd name="T83" fmla="*/ 2 h 67"/>
                <a:gd name="T84" fmla="*/ 40 w 60"/>
                <a:gd name="T85" fmla="*/ 2 h 67"/>
                <a:gd name="T86" fmla="*/ 39 w 60"/>
                <a:gd name="T87" fmla="*/ 5 h 67"/>
                <a:gd name="T88" fmla="*/ 6 w 60"/>
                <a:gd name="T89" fmla="*/ 5 h 67"/>
                <a:gd name="T90" fmla="*/ 7 w 60"/>
                <a:gd name="T91" fmla="*/ 4 h 67"/>
                <a:gd name="T92" fmla="*/ 40 w 60"/>
                <a:gd name="T93" fmla="*/ 5 h 67"/>
                <a:gd name="T94" fmla="*/ 39 w 60"/>
                <a:gd name="T95" fmla="*/ 5 h 67"/>
                <a:gd name="T96" fmla="*/ 7 w 60"/>
                <a:gd name="T97" fmla="*/ 8 h 67"/>
                <a:gd name="T98" fmla="*/ 6 w 60"/>
                <a:gd name="T99" fmla="*/ 7 h 67"/>
                <a:gd name="T100" fmla="*/ 39 w 60"/>
                <a:gd name="T101" fmla="*/ 6 h 67"/>
                <a:gd name="T102" fmla="*/ 40 w 60"/>
                <a:gd name="T103" fmla="*/ 7 h 67"/>
                <a:gd name="T104" fmla="*/ 39 w 60"/>
                <a:gd name="T105" fmla="*/ 10 h 67"/>
                <a:gd name="T106" fmla="*/ 6 w 60"/>
                <a:gd name="T107" fmla="*/ 9 h 67"/>
                <a:gd name="T108" fmla="*/ 7 w 60"/>
                <a:gd name="T109" fmla="*/ 8 h 67"/>
                <a:gd name="T110" fmla="*/ 40 w 60"/>
                <a:gd name="T111" fmla="*/ 9 h 67"/>
                <a:gd name="T112" fmla="*/ 39 w 60"/>
                <a:gd name="T1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" h="67">
                  <a:moveTo>
                    <a:pt x="14" y="52"/>
                  </a:moveTo>
                  <a:cubicBezTo>
                    <a:pt x="6" y="52"/>
                    <a:pt x="6" y="52"/>
                    <a:pt x="6" y="52"/>
                  </a:cubicBezTo>
                  <a:cubicBezTo>
                    <a:pt x="3" y="52"/>
                    <a:pt x="0" y="49"/>
                    <a:pt x="0" y="46"/>
                  </a:cubicBezTo>
                  <a:cubicBezTo>
                    <a:pt x="0" y="32"/>
                    <a:pt x="0" y="1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8" y="0"/>
                    <a:pt x="30" y="0"/>
                    <a:pt x="42" y="0"/>
                  </a:cubicBezTo>
                  <a:cubicBezTo>
                    <a:pt x="43" y="0"/>
                    <a:pt x="43" y="0"/>
                    <a:pt x="43" y="1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1" y="8"/>
                    <a:pt x="41" y="8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1" y="1"/>
                    <a:pt x="4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0" y="1"/>
                    <a:pt x="0" y="10"/>
                    <a:pt x="6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3"/>
                    <a:pt x="43" y="13"/>
                    <a:pt x="4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8" y="13"/>
                    <a:pt x="15" y="16"/>
                    <a:pt x="15" y="20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2"/>
                    <a:pt x="14" y="52"/>
                  </a:cubicBezTo>
                  <a:close/>
                  <a:moveTo>
                    <a:pt x="58" y="67"/>
                  </a:moveTo>
                  <a:cubicBezTo>
                    <a:pt x="22" y="67"/>
                    <a:pt x="22" y="67"/>
                    <a:pt x="22" y="67"/>
                  </a:cubicBezTo>
                  <a:cubicBezTo>
                    <a:pt x="19" y="67"/>
                    <a:pt x="16" y="64"/>
                    <a:pt x="16" y="61"/>
                  </a:cubicBezTo>
                  <a:cubicBezTo>
                    <a:pt x="16" y="47"/>
                    <a:pt x="16" y="34"/>
                    <a:pt x="16" y="20"/>
                  </a:cubicBezTo>
                  <a:cubicBezTo>
                    <a:pt x="16" y="17"/>
                    <a:pt x="19" y="14"/>
                    <a:pt x="22" y="14"/>
                  </a:cubicBezTo>
                  <a:cubicBezTo>
                    <a:pt x="35" y="14"/>
                    <a:pt x="46" y="14"/>
                    <a:pt x="58" y="14"/>
                  </a:cubicBezTo>
                  <a:cubicBezTo>
                    <a:pt x="59" y="14"/>
                    <a:pt x="60" y="15"/>
                    <a:pt x="60" y="16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59" y="24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8" y="24"/>
                    <a:pt x="57" y="23"/>
                    <a:pt x="57" y="23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6"/>
                    <a:pt x="57" y="16"/>
                    <a:pt x="56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6" y="16"/>
                    <a:pt x="16" y="25"/>
                    <a:pt x="22" y="25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9" y="25"/>
                    <a:pt x="60" y="26"/>
                    <a:pt x="60" y="27"/>
                  </a:cubicBezTo>
                  <a:cubicBezTo>
                    <a:pt x="60" y="39"/>
                    <a:pt x="60" y="52"/>
                    <a:pt x="60" y="65"/>
                  </a:cubicBezTo>
                  <a:cubicBezTo>
                    <a:pt x="60" y="66"/>
                    <a:pt x="59" y="67"/>
                    <a:pt x="58" y="67"/>
                  </a:cubicBezTo>
                  <a:close/>
                  <a:moveTo>
                    <a:pt x="55" y="18"/>
                  </a:move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6"/>
                    <a:pt x="23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6" y="16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8"/>
                    <a:pt x="55" y="18"/>
                  </a:cubicBezTo>
                  <a:close/>
                  <a:moveTo>
                    <a:pt x="55" y="20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6" y="20"/>
                    <a:pt x="55" y="20"/>
                  </a:cubicBezTo>
                  <a:close/>
                  <a:moveTo>
                    <a:pt x="55" y="22"/>
                  </a:move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5" y="22"/>
                  </a:cubicBezTo>
                  <a:close/>
                  <a:moveTo>
                    <a:pt x="55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2" y="25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3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3"/>
                    <a:pt x="56" y="23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5"/>
                    <a:pt x="55" y="25"/>
                  </a:cubicBezTo>
                  <a:close/>
                  <a:moveTo>
                    <a:pt x="39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3"/>
                    <a:pt x="40" y="3"/>
                    <a:pt x="39" y="3"/>
                  </a:cubicBezTo>
                  <a:close/>
                  <a:moveTo>
                    <a:pt x="39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39" y="5"/>
                  </a:cubicBezTo>
                  <a:close/>
                  <a:moveTo>
                    <a:pt x="39" y="8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8"/>
                    <a:pt x="39" y="8"/>
                  </a:cubicBezTo>
                  <a:close/>
                  <a:moveTo>
                    <a:pt x="39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8"/>
                    <a:pt x="7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0" y="8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0"/>
                    <a:pt x="40" y="10"/>
                    <a:pt x="39" y="10"/>
                  </a:cubicBezTo>
                  <a:close/>
                </a:path>
              </a:pathLst>
            </a:custGeom>
            <a:solidFill>
              <a:schemeClr val="bg1">
                <a:alpha val="95785"/>
              </a:schemeClr>
            </a:solidFill>
            <a:ln>
              <a:noFill/>
            </a:ln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957E8A-61A9-913F-79F1-0B95430F4CC5}"/>
              </a:ext>
            </a:extLst>
          </p:cNvPr>
          <p:cNvGrpSpPr/>
          <p:nvPr/>
        </p:nvGrpSpPr>
        <p:grpSpPr>
          <a:xfrm>
            <a:off x="535167" y="5298725"/>
            <a:ext cx="622300" cy="624611"/>
            <a:chOff x="1231901" y="5377993"/>
            <a:chExt cx="622300" cy="624611"/>
          </a:xfrm>
        </p:grpSpPr>
        <p:sp>
          <p:nvSpPr>
            <p:cNvPr id="20" name="PA_椭圆 31">
              <a:extLst>
                <a:ext uri="{FF2B5EF4-FFF2-40B4-BE49-F238E27FC236}">
                  <a16:creationId xmlns:a16="http://schemas.microsoft.com/office/drawing/2014/main" id="{D66CC1B3-AF90-FFDE-28E7-C0695BF0C91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231901" y="5377993"/>
              <a:ext cx="622300" cy="62461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PA_任意多边形 32">
              <a:extLst>
                <a:ext uri="{FF2B5EF4-FFF2-40B4-BE49-F238E27FC236}">
                  <a16:creationId xmlns:a16="http://schemas.microsoft.com/office/drawing/2014/main" id="{DECD5769-9893-7D97-AF2F-ACB6C58CCA38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390651" y="5538910"/>
              <a:ext cx="304800" cy="304895"/>
            </a:xfrm>
            <a:custGeom>
              <a:avLst/>
              <a:gdLst>
                <a:gd name="T0" fmla="*/ 82 w 82"/>
                <a:gd name="T1" fmla="*/ 41 h 82"/>
                <a:gd name="T2" fmla="*/ 0 w 82"/>
                <a:gd name="T3" fmla="*/ 41 h 82"/>
                <a:gd name="T4" fmla="*/ 63 w 82"/>
                <a:gd name="T5" fmla="*/ 43 h 82"/>
                <a:gd name="T6" fmla="*/ 67 w 82"/>
                <a:gd name="T7" fmla="*/ 35 h 82"/>
                <a:gd name="T8" fmla="*/ 74 w 82"/>
                <a:gd name="T9" fmla="*/ 39 h 82"/>
                <a:gd name="T10" fmla="*/ 76 w 82"/>
                <a:gd name="T11" fmla="*/ 33 h 82"/>
                <a:gd name="T12" fmla="*/ 76 w 82"/>
                <a:gd name="T13" fmla="*/ 41 h 82"/>
                <a:gd name="T14" fmla="*/ 76 w 82"/>
                <a:gd name="T15" fmla="*/ 44 h 82"/>
                <a:gd name="T16" fmla="*/ 76 w 82"/>
                <a:gd name="T17" fmla="*/ 46 h 82"/>
                <a:gd name="T18" fmla="*/ 75 w 82"/>
                <a:gd name="T19" fmla="*/ 46 h 82"/>
                <a:gd name="T20" fmla="*/ 72 w 82"/>
                <a:gd name="T21" fmla="*/ 44 h 82"/>
                <a:gd name="T22" fmla="*/ 72 w 82"/>
                <a:gd name="T23" fmla="*/ 47 h 82"/>
                <a:gd name="T24" fmla="*/ 75 w 82"/>
                <a:gd name="T25" fmla="*/ 49 h 82"/>
                <a:gd name="T26" fmla="*/ 41 w 82"/>
                <a:gd name="T27" fmla="*/ 76 h 82"/>
                <a:gd name="T28" fmla="*/ 41 w 82"/>
                <a:gd name="T29" fmla="*/ 5 h 82"/>
                <a:gd name="T30" fmla="*/ 52 w 82"/>
                <a:gd name="T31" fmla="*/ 8 h 82"/>
                <a:gd name="T32" fmla="*/ 37 w 82"/>
                <a:gd name="T33" fmla="*/ 15 h 82"/>
                <a:gd name="T34" fmla="*/ 30 w 82"/>
                <a:gd name="T35" fmla="*/ 17 h 82"/>
                <a:gd name="T36" fmla="*/ 29 w 82"/>
                <a:gd name="T37" fmla="*/ 24 h 82"/>
                <a:gd name="T38" fmla="*/ 26 w 82"/>
                <a:gd name="T39" fmla="*/ 29 h 82"/>
                <a:gd name="T40" fmla="*/ 24 w 82"/>
                <a:gd name="T41" fmla="*/ 31 h 82"/>
                <a:gd name="T42" fmla="*/ 26 w 82"/>
                <a:gd name="T43" fmla="*/ 33 h 82"/>
                <a:gd name="T44" fmla="*/ 29 w 82"/>
                <a:gd name="T45" fmla="*/ 32 h 82"/>
                <a:gd name="T46" fmla="*/ 33 w 82"/>
                <a:gd name="T47" fmla="*/ 28 h 82"/>
                <a:gd name="T48" fmla="*/ 38 w 82"/>
                <a:gd name="T49" fmla="*/ 30 h 82"/>
                <a:gd name="T50" fmla="*/ 41 w 82"/>
                <a:gd name="T51" fmla="*/ 34 h 82"/>
                <a:gd name="T52" fmla="*/ 35 w 82"/>
                <a:gd name="T53" fmla="*/ 34 h 82"/>
                <a:gd name="T54" fmla="*/ 32 w 82"/>
                <a:gd name="T55" fmla="*/ 32 h 82"/>
                <a:gd name="T56" fmla="*/ 25 w 82"/>
                <a:gd name="T57" fmla="*/ 37 h 82"/>
                <a:gd name="T58" fmla="*/ 23 w 82"/>
                <a:gd name="T59" fmla="*/ 46 h 82"/>
                <a:gd name="T60" fmla="*/ 28 w 82"/>
                <a:gd name="T61" fmla="*/ 51 h 82"/>
                <a:gd name="T62" fmla="*/ 35 w 82"/>
                <a:gd name="T63" fmla="*/ 51 h 82"/>
                <a:gd name="T64" fmla="*/ 43 w 82"/>
                <a:gd name="T65" fmla="*/ 70 h 82"/>
                <a:gd name="T66" fmla="*/ 49 w 82"/>
                <a:gd name="T67" fmla="*/ 57 h 82"/>
                <a:gd name="T68" fmla="*/ 49 w 82"/>
                <a:gd name="T69" fmla="*/ 44 h 82"/>
                <a:gd name="T70" fmla="*/ 44 w 82"/>
                <a:gd name="T71" fmla="*/ 38 h 82"/>
                <a:gd name="T72" fmla="*/ 47 w 82"/>
                <a:gd name="T73" fmla="*/ 41 h 82"/>
                <a:gd name="T74" fmla="*/ 53 w 82"/>
                <a:gd name="T75" fmla="*/ 37 h 82"/>
                <a:gd name="T76" fmla="*/ 50 w 82"/>
                <a:gd name="T77" fmla="*/ 34 h 82"/>
                <a:gd name="T78" fmla="*/ 55 w 82"/>
                <a:gd name="T79" fmla="*/ 34 h 82"/>
                <a:gd name="T80" fmla="*/ 62 w 82"/>
                <a:gd name="T81" fmla="*/ 43 h 82"/>
                <a:gd name="T82" fmla="*/ 51 w 82"/>
                <a:gd name="T83" fmla="*/ 58 h 82"/>
                <a:gd name="T84" fmla="*/ 49 w 82"/>
                <a:gd name="T85" fmla="*/ 63 h 82"/>
                <a:gd name="T86" fmla="*/ 52 w 82"/>
                <a:gd name="T87" fmla="*/ 5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64" y="0"/>
                    <a:pt x="82" y="18"/>
                    <a:pt x="82" y="41"/>
                  </a:cubicBezTo>
                  <a:cubicBezTo>
                    <a:pt x="82" y="63"/>
                    <a:pt x="64" y="82"/>
                    <a:pt x="41" y="82"/>
                  </a:cubicBezTo>
                  <a:cubicBezTo>
                    <a:pt x="18" y="82"/>
                    <a:pt x="0" y="63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lose/>
                  <a:moveTo>
                    <a:pt x="63" y="43"/>
                  </a:moveTo>
                  <a:cubicBezTo>
                    <a:pt x="64" y="40"/>
                    <a:pt x="64" y="38"/>
                    <a:pt x="65" y="35"/>
                  </a:cubicBezTo>
                  <a:cubicBezTo>
                    <a:pt x="65" y="34"/>
                    <a:pt x="65" y="34"/>
                    <a:pt x="67" y="35"/>
                  </a:cubicBezTo>
                  <a:cubicBezTo>
                    <a:pt x="68" y="37"/>
                    <a:pt x="70" y="38"/>
                    <a:pt x="72" y="40"/>
                  </a:cubicBezTo>
                  <a:cubicBezTo>
                    <a:pt x="73" y="41"/>
                    <a:pt x="74" y="41"/>
                    <a:pt x="74" y="39"/>
                  </a:cubicBezTo>
                  <a:cubicBezTo>
                    <a:pt x="74" y="37"/>
                    <a:pt x="74" y="35"/>
                    <a:pt x="75" y="33"/>
                  </a:cubicBezTo>
                  <a:cubicBezTo>
                    <a:pt x="75" y="32"/>
                    <a:pt x="75" y="32"/>
                    <a:pt x="76" y="33"/>
                  </a:cubicBezTo>
                  <a:cubicBezTo>
                    <a:pt x="76" y="36"/>
                    <a:pt x="76" y="38"/>
                    <a:pt x="76" y="41"/>
                  </a:cubicBezTo>
                  <a:cubicBezTo>
                    <a:pt x="76" y="41"/>
                    <a:pt x="77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4"/>
                    <a:pt x="75" y="44"/>
                    <a:pt x="76" y="44"/>
                  </a:cubicBezTo>
                  <a:cubicBezTo>
                    <a:pt x="76" y="44"/>
                    <a:pt x="76" y="45"/>
                    <a:pt x="76" y="45"/>
                  </a:cubicBezTo>
                  <a:cubicBezTo>
                    <a:pt x="76" y="45"/>
                    <a:pt x="76" y="46"/>
                    <a:pt x="76" y="46"/>
                  </a:cubicBezTo>
                  <a:cubicBezTo>
                    <a:pt x="76" y="46"/>
                    <a:pt x="76" y="47"/>
                    <a:pt x="76" y="47"/>
                  </a:cubicBezTo>
                  <a:cubicBezTo>
                    <a:pt x="75" y="47"/>
                    <a:pt x="75" y="46"/>
                    <a:pt x="75" y="46"/>
                  </a:cubicBezTo>
                  <a:cubicBezTo>
                    <a:pt x="74" y="46"/>
                    <a:pt x="74" y="47"/>
                    <a:pt x="73" y="45"/>
                  </a:cubicBezTo>
                  <a:cubicBezTo>
                    <a:pt x="73" y="45"/>
                    <a:pt x="73" y="45"/>
                    <a:pt x="72" y="44"/>
                  </a:cubicBezTo>
                  <a:cubicBezTo>
                    <a:pt x="70" y="39"/>
                    <a:pt x="70" y="39"/>
                    <a:pt x="71" y="45"/>
                  </a:cubicBezTo>
                  <a:cubicBezTo>
                    <a:pt x="72" y="46"/>
                    <a:pt x="72" y="47"/>
                    <a:pt x="72" y="47"/>
                  </a:cubicBezTo>
                  <a:cubicBezTo>
                    <a:pt x="72" y="49"/>
                    <a:pt x="73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9"/>
                    <a:pt x="76" y="49"/>
                    <a:pt x="75" y="49"/>
                  </a:cubicBezTo>
                  <a:cubicBezTo>
                    <a:pt x="72" y="65"/>
                    <a:pt x="58" y="76"/>
                    <a:pt x="41" y="76"/>
                  </a:cubicBezTo>
                  <a:cubicBezTo>
                    <a:pt x="21" y="76"/>
                    <a:pt x="6" y="60"/>
                    <a:pt x="6" y="41"/>
                  </a:cubicBezTo>
                  <a:cubicBezTo>
                    <a:pt x="6" y="21"/>
                    <a:pt x="21" y="5"/>
                    <a:pt x="41" y="5"/>
                  </a:cubicBezTo>
                  <a:cubicBezTo>
                    <a:pt x="45" y="5"/>
                    <a:pt x="48" y="6"/>
                    <a:pt x="52" y="7"/>
                  </a:cubicBezTo>
                  <a:cubicBezTo>
                    <a:pt x="52" y="7"/>
                    <a:pt x="52" y="8"/>
                    <a:pt x="52" y="8"/>
                  </a:cubicBezTo>
                  <a:cubicBezTo>
                    <a:pt x="48" y="10"/>
                    <a:pt x="44" y="12"/>
                    <a:pt x="41" y="14"/>
                  </a:cubicBezTo>
                  <a:cubicBezTo>
                    <a:pt x="39" y="15"/>
                    <a:pt x="39" y="15"/>
                    <a:pt x="37" y="15"/>
                  </a:cubicBezTo>
                  <a:cubicBezTo>
                    <a:pt x="36" y="15"/>
                    <a:pt x="34" y="16"/>
                    <a:pt x="32" y="16"/>
                  </a:cubicBezTo>
                  <a:cubicBezTo>
                    <a:pt x="31" y="16"/>
                    <a:pt x="31" y="16"/>
                    <a:pt x="30" y="17"/>
                  </a:cubicBezTo>
                  <a:cubicBezTo>
                    <a:pt x="30" y="19"/>
                    <a:pt x="30" y="20"/>
                    <a:pt x="30" y="22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8" y="26"/>
                    <a:pt x="28" y="27"/>
                    <a:pt x="27" y="28"/>
                  </a:cubicBezTo>
                  <a:cubicBezTo>
                    <a:pt x="27" y="29"/>
                    <a:pt x="27" y="29"/>
                    <a:pt x="26" y="29"/>
                  </a:cubicBezTo>
                  <a:cubicBezTo>
                    <a:pt x="26" y="29"/>
                    <a:pt x="25" y="30"/>
                    <a:pt x="25" y="30"/>
                  </a:cubicBezTo>
                  <a:cubicBezTo>
                    <a:pt x="24" y="30"/>
                    <a:pt x="24" y="30"/>
                    <a:pt x="24" y="31"/>
                  </a:cubicBezTo>
                  <a:cubicBezTo>
                    <a:pt x="24" y="31"/>
                    <a:pt x="24" y="32"/>
                    <a:pt x="25" y="32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6" y="33"/>
                    <a:pt x="26" y="33"/>
                    <a:pt x="27" y="33"/>
                  </a:cubicBezTo>
                  <a:cubicBezTo>
                    <a:pt x="28" y="33"/>
                    <a:pt x="28" y="33"/>
                    <a:pt x="29" y="32"/>
                  </a:cubicBezTo>
                  <a:cubicBezTo>
                    <a:pt x="29" y="31"/>
                    <a:pt x="30" y="30"/>
                    <a:pt x="31" y="29"/>
                  </a:cubicBezTo>
                  <a:cubicBezTo>
                    <a:pt x="31" y="28"/>
                    <a:pt x="32" y="28"/>
                    <a:pt x="33" y="28"/>
                  </a:cubicBezTo>
                  <a:cubicBezTo>
                    <a:pt x="34" y="29"/>
                    <a:pt x="35" y="29"/>
                    <a:pt x="36" y="29"/>
                  </a:cubicBezTo>
                  <a:cubicBezTo>
                    <a:pt x="37" y="30"/>
                    <a:pt x="37" y="30"/>
                    <a:pt x="38" y="30"/>
                  </a:cubicBezTo>
                  <a:cubicBezTo>
                    <a:pt x="39" y="31"/>
                    <a:pt x="40" y="32"/>
                    <a:pt x="41" y="33"/>
                  </a:cubicBezTo>
                  <a:cubicBezTo>
                    <a:pt x="42" y="33"/>
                    <a:pt x="41" y="34"/>
                    <a:pt x="41" y="34"/>
                  </a:cubicBezTo>
                  <a:cubicBezTo>
                    <a:pt x="39" y="34"/>
                    <a:pt x="38" y="34"/>
                    <a:pt x="37" y="34"/>
                  </a:cubicBezTo>
                  <a:cubicBezTo>
                    <a:pt x="36" y="35"/>
                    <a:pt x="36" y="34"/>
                    <a:pt x="35" y="34"/>
                  </a:cubicBezTo>
                  <a:cubicBezTo>
                    <a:pt x="35" y="33"/>
                    <a:pt x="34" y="33"/>
                    <a:pt x="33" y="32"/>
                  </a:cubicBezTo>
                  <a:cubicBezTo>
                    <a:pt x="33" y="32"/>
                    <a:pt x="32" y="32"/>
                    <a:pt x="32" y="32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5" y="35"/>
                    <a:pt x="25" y="36"/>
                    <a:pt x="25" y="37"/>
                  </a:cubicBezTo>
                  <a:cubicBezTo>
                    <a:pt x="24" y="39"/>
                    <a:pt x="24" y="42"/>
                    <a:pt x="23" y="44"/>
                  </a:cubicBezTo>
                  <a:cubicBezTo>
                    <a:pt x="22" y="45"/>
                    <a:pt x="22" y="45"/>
                    <a:pt x="23" y="46"/>
                  </a:cubicBezTo>
                  <a:cubicBezTo>
                    <a:pt x="24" y="48"/>
                    <a:pt x="25" y="49"/>
                    <a:pt x="26" y="51"/>
                  </a:cubicBezTo>
                  <a:cubicBezTo>
                    <a:pt x="27" y="52"/>
                    <a:pt x="27" y="52"/>
                    <a:pt x="28" y="51"/>
                  </a:cubicBezTo>
                  <a:cubicBezTo>
                    <a:pt x="30" y="51"/>
                    <a:pt x="32" y="51"/>
                    <a:pt x="33" y="50"/>
                  </a:cubicBezTo>
                  <a:cubicBezTo>
                    <a:pt x="34" y="50"/>
                    <a:pt x="35" y="50"/>
                    <a:pt x="35" y="51"/>
                  </a:cubicBezTo>
                  <a:cubicBezTo>
                    <a:pt x="37" y="57"/>
                    <a:pt x="39" y="63"/>
                    <a:pt x="41" y="69"/>
                  </a:cubicBezTo>
                  <a:cubicBezTo>
                    <a:pt x="42" y="71"/>
                    <a:pt x="42" y="71"/>
                    <a:pt x="43" y="70"/>
                  </a:cubicBezTo>
                  <a:cubicBezTo>
                    <a:pt x="45" y="67"/>
                    <a:pt x="46" y="64"/>
                    <a:pt x="48" y="61"/>
                  </a:cubicBezTo>
                  <a:cubicBezTo>
                    <a:pt x="49" y="59"/>
                    <a:pt x="49" y="59"/>
                    <a:pt x="49" y="57"/>
                  </a:cubicBezTo>
                  <a:cubicBezTo>
                    <a:pt x="50" y="53"/>
                    <a:pt x="50" y="50"/>
                    <a:pt x="51" y="46"/>
                  </a:cubicBezTo>
                  <a:cubicBezTo>
                    <a:pt x="51" y="44"/>
                    <a:pt x="51" y="44"/>
                    <a:pt x="49" y="44"/>
                  </a:cubicBezTo>
                  <a:cubicBezTo>
                    <a:pt x="48" y="45"/>
                    <a:pt x="48" y="44"/>
                    <a:pt x="47" y="43"/>
                  </a:cubicBezTo>
                  <a:cubicBezTo>
                    <a:pt x="46" y="41"/>
                    <a:pt x="45" y="39"/>
                    <a:pt x="44" y="38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5" y="38"/>
                    <a:pt x="46" y="40"/>
                    <a:pt x="47" y="41"/>
                  </a:cubicBezTo>
                  <a:cubicBezTo>
                    <a:pt x="49" y="42"/>
                    <a:pt x="49" y="42"/>
                    <a:pt x="50" y="41"/>
                  </a:cubicBezTo>
                  <a:cubicBezTo>
                    <a:pt x="51" y="40"/>
                    <a:pt x="52" y="38"/>
                    <a:pt x="53" y="37"/>
                  </a:cubicBezTo>
                  <a:cubicBezTo>
                    <a:pt x="54" y="36"/>
                    <a:pt x="54" y="36"/>
                    <a:pt x="52" y="35"/>
                  </a:cubicBezTo>
                  <a:cubicBezTo>
                    <a:pt x="51" y="35"/>
                    <a:pt x="51" y="34"/>
                    <a:pt x="50" y="34"/>
                  </a:cubicBezTo>
                  <a:cubicBezTo>
                    <a:pt x="49" y="33"/>
                    <a:pt x="48" y="33"/>
                    <a:pt x="50" y="34"/>
                  </a:cubicBezTo>
                  <a:cubicBezTo>
                    <a:pt x="52" y="34"/>
                    <a:pt x="53" y="34"/>
                    <a:pt x="55" y="34"/>
                  </a:cubicBezTo>
                  <a:cubicBezTo>
                    <a:pt x="57" y="35"/>
                    <a:pt x="57" y="35"/>
                    <a:pt x="58" y="36"/>
                  </a:cubicBezTo>
                  <a:cubicBezTo>
                    <a:pt x="59" y="39"/>
                    <a:pt x="60" y="41"/>
                    <a:pt x="62" y="43"/>
                  </a:cubicBezTo>
                  <a:cubicBezTo>
                    <a:pt x="62" y="45"/>
                    <a:pt x="63" y="44"/>
                    <a:pt x="63" y="43"/>
                  </a:cubicBezTo>
                  <a:close/>
                  <a:moveTo>
                    <a:pt x="51" y="58"/>
                  </a:moveTo>
                  <a:cubicBezTo>
                    <a:pt x="51" y="58"/>
                    <a:pt x="50" y="59"/>
                    <a:pt x="50" y="59"/>
                  </a:cubicBezTo>
                  <a:cubicBezTo>
                    <a:pt x="49" y="61"/>
                    <a:pt x="49" y="61"/>
                    <a:pt x="49" y="63"/>
                  </a:cubicBezTo>
                  <a:cubicBezTo>
                    <a:pt x="50" y="66"/>
                    <a:pt x="50" y="66"/>
                    <a:pt x="51" y="63"/>
                  </a:cubicBezTo>
                  <a:cubicBezTo>
                    <a:pt x="51" y="61"/>
                    <a:pt x="52" y="60"/>
                    <a:pt x="52" y="58"/>
                  </a:cubicBezTo>
                  <a:cubicBezTo>
                    <a:pt x="53" y="55"/>
                    <a:pt x="53" y="55"/>
                    <a:pt x="51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56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41B7-C556-7E4D-B898-643C6793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dirty="0"/>
              <a:t>ignificance of </a:t>
            </a:r>
            <a:r>
              <a:rPr lang="en-US" altLang="zh-CN" dirty="0"/>
              <a:t>l</a:t>
            </a:r>
            <a:r>
              <a:rPr lang="en-US" dirty="0"/>
              <a:t>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A9BE-D174-5A4D-A0FD-6E011841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4770"/>
            <a:ext cx="8534400" cy="5029200"/>
          </a:xfrm>
        </p:spPr>
        <p:txBody>
          <a:bodyPr/>
          <a:lstStyle/>
          <a:p>
            <a:r>
              <a:rPr lang="en-US" altLang="zh-CN" sz="2400" dirty="0"/>
              <a:t>S</a:t>
            </a:r>
            <a:r>
              <a:rPr lang="en-SG" altLang="zh-CN" sz="2400" dirty="0"/>
              <a:t>witching</a:t>
            </a:r>
            <a:r>
              <a:rPr lang="zh-CN" altLang="en-US" sz="2400" dirty="0"/>
              <a:t> </a:t>
            </a:r>
            <a:r>
              <a:rPr lang="en-US" altLang="zh-CN" sz="2400" dirty="0"/>
              <a:t>technologies</a:t>
            </a:r>
            <a:r>
              <a:rPr lang="en-SG" altLang="zh-CN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fundamental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points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/>
              <a:t>networks.</a:t>
            </a:r>
          </a:p>
          <a:p>
            <a:endParaRPr lang="en-US" sz="800" dirty="0"/>
          </a:p>
          <a:p>
            <a:r>
              <a:rPr lang="en-US" altLang="zh-CN" sz="2400" dirty="0"/>
              <a:t>Usage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real-world</a:t>
            </a:r>
            <a:r>
              <a:rPr lang="zh-CN" altLang="en-US" sz="2400" dirty="0"/>
              <a:t> </a:t>
            </a:r>
            <a:r>
              <a:rPr lang="en-US" altLang="zh-CN" sz="2400" dirty="0"/>
              <a:t>networks: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CN" sz="2000" dirty="0"/>
              <a:t>Circuit switching:</a:t>
            </a:r>
            <a:r>
              <a:rPr lang="zh-CN" altLang="en-US" sz="2000" dirty="0"/>
              <a:t> </a:t>
            </a:r>
            <a:r>
              <a:rPr lang="en-US" altLang="zh-CN" sz="2000" dirty="0"/>
              <a:t>Telephone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2G/3G</a:t>
            </a:r>
            <a:r>
              <a:rPr lang="zh-CN" altLang="en-US" sz="2000" dirty="0"/>
              <a:t> </a:t>
            </a:r>
            <a:r>
              <a:rPr lang="en-US" altLang="zh-CN" sz="2000" dirty="0"/>
              <a:t>cellular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</a:t>
            </a:r>
            <a:r>
              <a:rPr lang="zh-CN" altLang="en-US" sz="2000" dirty="0"/>
              <a:t> </a:t>
            </a:r>
            <a:r>
              <a:rPr lang="en-US" altLang="zh-CN" sz="2000" dirty="0"/>
              <a:t>(G</a:t>
            </a:r>
            <a:r>
              <a:rPr lang="zh-CN" altLang="en-US" sz="2000" dirty="0"/>
              <a:t> </a:t>
            </a:r>
            <a:r>
              <a:rPr lang="en-US" altLang="zh-CN" sz="2000" dirty="0"/>
              <a:t>means</a:t>
            </a:r>
            <a:r>
              <a:rPr lang="zh-CN" altLang="en-US" sz="2000" dirty="0"/>
              <a:t> </a:t>
            </a:r>
            <a:r>
              <a:rPr lang="en-US" altLang="zh-CN" sz="2000" dirty="0"/>
              <a:t>generation)</a:t>
            </a:r>
            <a:endParaRPr lang="en-SG" altLang="zh-CN" sz="2000" dirty="0"/>
          </a:p>
          <a:p>
            <a:pPr lvl="1">
              <a:buFont typeface="Wingdings" pitchFamily="2" charset="2"/>
              <a:buChar char="§"/>
            </a:pPr>
            <a:r>
              <a:rPr lang="en-US" altLang="zh-CN" sz="2000" dirty="0"/>
              <a:t>Datagram</a:t>
            </a:r>
            <a:r>
              <a:rPr lang="zh-CN" altLang="en-US" sz="2000" dirty="0"/>
              <a:t> </a:t>
            </a:r>
            <a:r>
              <a:rPr lang="en-US" altLang="zh-CN" sz="2000" dirty="0"/>
              <a:t>packet switching: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current Internet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zh-CN" sz="2000" dirty="0"/>
              <a:t>Virtual-circuit</a:t>
            </a:r>
            <a:r>
              <a:rPr lang="zh-CN" altLang="en-US" sz="2000" dirty="0"/>
              <a:t> </a:t>
            </a:r>
            <a:r>
              <a:rPr lang="en-SG" altLang="zh-CN" sz="2000" dirty="0"/>
              <a:t>packet switching: X.25 </a:t>
            </a:r>
            <a:r>
              <a:rPr lang="en-US" altLang="zh-CN" sz="2000" dirty="0"/>
              <a:t>(</a:t>
            </a:r>
            <a:r>
              <a:rPr lang="en-SG" altLang="zh-CN" sz="2000" dirty="0"/>
              <a:t>in the aeronautical business</a:t>
            </a:r>
            <a:r>
              <a:rPr lang="en-US" altLang="zh-CN" sz="2000" dirty="0"/>
              <a:t>)</a:t>
            </a:r>
            <a:endParaRPr lang="en-US" sz="2000" dirty="0"/>
          </a:p>
          <a:p>
            <a:endParaRPr lang="en-US" sz="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000" dirty="0"/>
          </a:p>
          <a:p>
            <a:r>
              <a:rPr lang="en-US" altLang="zh-CN" sz="2400" dirty="0"/>
              <a:t>They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helpful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job</a:t>
            </a:r>
            <a:r>
              <a:rPr lang="zh-CN" altLang="en-US" sz="2400" dirty="0"/>
              <a:t> </a:t>
            </a:r>
            <a:r>
              <a:rPr lang="en-US" altLang="zh-CN" sz="2400" dirty="0"/>
              <a:t>interview.</a:t>
            </a:r>
            <a:r>
              <a:rPr lang="zh-CN" altLang="en-US" sz="2400" dirty="0"/>
              <a:t> </a:t>
            </a:r>
            <a:r>
              <a:rPr lang="en-US" altLang="zh-CN" sz="2400" dirty="0">
                <a:sym typeface="Wingdings" pitchFamily="2" charset="2"/>
              </a:rPr>
              <a:t>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123AC-B8B0-314C-A5D6-213D3EEA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A82A8-6361-4164-890C-6BD5213043A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36C540-C907-3941-854A-4F90D63A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94" y="4027716"/>
            <a:ext cx="1652406" cy="166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864E2-9C92-9448-81C5-16F9C9241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3" t="6286" r="6059" b="6286"/>
          <a:stretch/>
        </p:blipFill>
        <p:spPr>
          <a:xfrm>
            <a:off x="152400" y="4123035"/>
            <a:ext cx="2754086" cy="1265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72BEC-93B6-554D-B9BB-C9A521388300}"/>
              </a:ext>
            </a:extLst>
          </p:cNvPr>
          <p:cNvSpPr txBox="1"/>
          <p:nvPr/>
        </p:nvSpPr>
        <p:spPr>
          <a:xfrm>
            <a:off x="882294" y="5019094"/>
            <a:ext cx="10232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8C600-6F35-4D44-97E9-CB040D812DB6}"/>
              </a:ext>
            </a:extLst>
          </p:cNvPr>
          <p:cNvSpPr txBox="1"/>
          <p:nvPr/>
        </p:nvSpPr>
        <p:spPr>
          <a:xfrm>
            <a:off x="1856849" y="4705040"/>
            <a:ext cx="631923" cy="1554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5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50F7BA2-936E-D14C-9818-610456D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82" y="4027716"/>
            <a:ext cx="1779880" cy="169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ransport, aircraft, airplane&#10;&#10;Description automatically generated">
            <a:extLst>
              <a:ext uri="{FF2B5EF4-FFF2-40B4-BE49-F238E27FC236}">
                <a16:creationId xmlns:a16="http://schemas.microsoft.com/office/drawing/2014/main" id="{C47E91FD-B384-574F-819F-7C3BA3F22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95" y="4123035"/>
            <a:ext cx="2085902" cy="15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9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11A71E-5F9E-A256-43DB-8E031C325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0" t="54505" r="11306" b="3714"/>
          <a:stretch/>
        </p:blipFill>
        <p:spPr>
          <a:xfrm>
            <a:off x="5460168" y="3601329"/>
            <a:ext cx="3591923" cy="1707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1982D6-8E2A-29DF-6EC2-8BBDCECBD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7" t="9015" r="11548" b="46404"/>
          <a:stretch/>
        </p:blipFill>
        <p:spPr>
          <a:xfrm>
            <a:off x="5460168" y="1325091"/>
            <a:ext cx="3591923" cy="1707475"/>
          </a:xfrm>
          <a:prstGeom prst="rect">
            <a:avLst/>
          </a:prstGeom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Contents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z="2400">
                <a:solidFill>
                  <a:srgbClr val="0070C0"/>
                </a:solidFill>
              </a:rPr>
              <a:t>Circuit Switching </a:t>
            </a:r>
            <a:r>
              <a:rPr lang="en-US" sz="2400">
                <a:solidFill>
                  <a:schemeClr val="tx2"/>
                </a:solidFill>
              </a:rPr>
              <a:t>Networks</a:t>
            </a:r>
          </a:p>
          <a:p>
            <a:pPr lvl="1" algn="just" eaLnBrk="1" hangingPunct="1"/>
            <a:r>
              <a:rPr lang="en-US" altLang="zh-CN" sz="2000">
                <a:solidFill>
                  <a:schemeClr val="tx2"/>
                </a:solidFill>
              </a:rPr>
              <a:t>The phrase</a:t>
            </a:r>
          </a:p>
          <a:p>
            <a:pPr lvl="1" algn="just" eaLnBrk="1" hangingPunct="1"/>
            <a:r>
              <a:rPr lang="en-US" altLang="zh-CN" sz="2000">
                <a:solidFill>
                  <a:schemeClr val="tx2"/>
                </a:solidFill>
              </a:rPr>
              <a:t>Basic operations</a:t>
            </a:r>
          </a:p>
          <a:p>
            <a:pPr lvl="1" algn="just" eaLnBrk="1" hangingPunct="1"/>
            <a:r>
              <a:rPr lang="en-US" sz="2000">
                <a:solidFill>
                  <a:schemeClr val="tx2"/>
                </a:solidFill>
              </a:rPr>
              <a:t>Examples</a:t>
            </a:r>
          </a:p>
          <a:p>
            <a:pPr lvl="1" algn="just" eaLnBrk="1" hangingPunct="1"/>
            <a:r>
              <a:rPr lang="en-US" altLang="zh-CN" sz="2000">
                <a:solidFill>
                  <a:schemeClr val="tx2"/>
                </a:solidFill>
              </a:rPr>
              <a:t>Advantages and disadvantages</a:t>
            </a:r>
          </a:p>
          <a:p>
            <a:pPr lvl="1" algn="just" eaLnBrk="1" hangingPunct="1"/>
            <a:r>
              <a:rPr lang="en-US" sz="2000">
                <a:solidFill>
                  <a:schemeClr val="tx2"/>
                </a:solidFill>
              </a:rPr>
              <a:t>From circuit switching to packet switching</a:t>
            </a:r>
          </a:p>
          <a:p>
            <a:pPr algn="just" eaLnBrk="1" hangingPunct="1"/>
            <a:r>
              <a:rPr lang="en-US" sz="2400">
                <a:solidFill>
                  <a:srgbClr val="800080"/>
                </a:solidFill>
              </a:rPr>
              <a:t>Packet Switching </a:t>
            </a:r>
            <a:r>
              <a:rPr lang="en-US" sz="2400">
                <a:solidFill>
                  <a:schemeClr val="tx2"/>
                </a:solidFill>
              </a:rPr>
              <a:t>Networks</a:t>
            </a:r>
          </a:p>
          <a:p>
            <a:pPr lvl="1" algn="just" eaLnBrk="1" hangingPunct="1"/>
            <a:r>
              <a:rPr lang="en-US" sz="2000">
                <a:solidFill>
                  <a:schemeClr val="tx2"/>
                </a:solidFill>
              </a:rPr>
              <a:t>Basic operations</a:t>
            </a:r>
          </a:p>
          <a:p>
            <a:pPr lvl="1" algn="just" eaLnBrk="1" hangingPunct="1"/>
            <a:r>
              <a:rPr lang="en-US" sz="2000">
                <a:solidFill>
                  <a:schemeClr val="tx2"/>
                </a:solidFill>
              </a:rPr>
              <a:t>Two kinds: </a:t>
            </a:r>
          </a:p>
          <a:p>
            <a:pPr marL="457200" lvl="1" indent="0" algn="just" eaLnBrk="1" hangingPunct="1">
              <a:buNone/>
            </a:pPr>
            <a:r>
              <a:rPr lang="en-US" sz="2000">
                <a:solidFill>
                  <a:schemeClr val="tx2"/>
                </a:solidFill>
              </a:rPr>
              <a:t>	</a:t>
            </a:r>
            <a:r>
              <a:rPr lang="zh-CN" altLang="en-US" sz="2000">
                <a:solidFill>
                  <a:schemeClr val="tx2"/>
                </a:solidFill>
              </a:rPr>
              <a:t>○ </a:t>
            </a:r>
            <a:r>
              <a:rPr lang="en-US" altLang="zh-CN" sz="2000">
                <a:solidFill>
                  <a:schemeClr val="tx2"/>
                </a:solidFill>
              </a:rPr>
              <a:t>d</a:t>
            </a:r>
            <a:r>
              <a:rPr lang="en-US" sz="2000">
                <a:solidFill>
                  <a:schemeClr val="tx2"/>
                </a:solidFill>
              </a:rPr>
              <a:t>atagram and v</a:t>
            </a:r>
            <a:r>
              <a:rPr lang="en-US" altLang="zh-CN" sz="2000">
                <a:solidFill>
                  <a:schemeClr val="tx2"/>
                </a:solidFill>
              </a:rPr>
              <a:t>irtual-circuit</a:t>
            </a:r>
          </a:p>
          <a:p>
            <a:pPr lvl="1" algn="just" eaLnBrk="1" hangingPunct="1"/>
            <a:r>
              <a:rPr lang="en-US" altLang="zh-CN" sz="2000">
                <a:solidFill>
                  <a:schemeClr val="tx2"/>
                </a:solidFill>
              </a:rPr>
              <a:t>Advantages and disadvantages</a:t>
            </a:r>
          </a:p>
          <a:p>
            <a:pPr lvl="1" algn="just" eaLnBrk="1" hangingPunct="1"/>
            <a:r>
              <a:rPr lang="en-US" altLang="zh-CN" sz="2000">
                <a:solidFill>
                  <a:schemeClr val="tx2"/>
                </a:solidFill>
              </a:rPr>
              <a:t>Comparison between circuit switching and packet switching</a:t>
            </a:r>
          </a:p>
          <a:p>
            <a:pPr algn="just" eaLnBrk="1" hangingPunct="1"/>
            <a:r>
              <a:rPr lang="en-US" sz="2400">
                <a:solidFill>
                  <a:schemeClr val="tx2"/>
                </a:solidFill>
              </a:rPr>
              <a:t>Usage of circuit / packet switching in the real world</a:t>
            </a:r>
          </a:p>
        </p:txBody>
      </p: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DD3507-1030-497F-90EB-25E26E5646F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7d85315a-397d-4861-b514-d854298df95f"/>
  <p:tag name="TPVERSION" val="8"/>
  <p:tag name="TPFULLVERSION" val="8.5.2.3"/>
  <p:tag name="PPTVERSION" val="16"/>
  <p:tag name="TPOS" val="2"/>
  <p:tag name="TPLASTSAVEVERSION" val="6.3 P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1656</TotalTime>
  <Words>1904</Words>
  <Application>Microsoft Macintosh PowerPoint</Application>
  <PresentationFormat>On-screen Show (4:3)</PresentationFormat>
  <Paragraphs>383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宋体</vt:lpstr>
      <vt:lpstr>Arial</vt:lpstr>
      <vt:lpstr>Calibri</vt:lpstr>
      <vt:lpstr>Cambria Math</vt:lpstr>
      <vt:lpstr>Comic Sans MS</vt:lpstr>
      <vt:lpstr>Courier New</vt:lpstr>
      <vt:lpstr>Times New Roman</vt:lpstr>
      <vt:lpstr>Wingdings</vt:lpstr>
      <vt:lpstr>Default Design</vt:lpstr>
      <vt:lpstr>SC2008/CZ3006/CE3005: Computer Networks</vt:lpstr>
      <vt:lpstr>Recap of the previous lectures</vt:lpstr>
      <vt:lpstr>Recap of the previous lectures</vt:lpstr>
      <vt:lpstr>Recap of the previous lectures</vt:lpstr>
      <vt:lpstr>SC2008/CZ3006/CE3005: Syllabus for Weeks 1 to 7</vt:lpstr>
      <vt:lpstr>Week 7’s Lecture 1</vt:lpstr>
      <vt:lpstr>Learning objectives</vt:lpstr>
      <vt:lpstr>Significance of learning objectives</vt:lpstr>
      <vt:lpstr>Contents</vt:lpstr>
      <vt:lpstr>Circuit Switching Networks</vt:lpstr>
      <vt:lpstr>What is a circuit?</vt:lpstr>
      <vt:lpstr>The phrase “circuit switching networks”: Why the word “circuit”?</vt:lpstr>
      <vt:lpstr>The phrase “circuit switching networks”: Why the word “switching”?</vt:lpstr>
      <vt:lpstr>Basic operations in circuit switching</vt:lpstr>
      <vt:lpstr>A concrete example:  How many connections can be supported?</vt:lpstr>
      <vt:lpstr>Another example:  Circuit switching for mobile phone calls</vt:lpstr>
      <vt:lpstr>Summary of circuit switching</vt:lpstr>
      <vt:lpstr>Why circuit switching is not suitable for  data communication over the Internet?</vt:lpstr>
      <vt:lpstr>From circuit switching to packet switching</vt:lpstr>
      <vt:lpstr>Packet Switching Networks</vt:lpstr>
      <vt:lpstr>Basic operations in packet switching</vt:lpstr>
      <vt:lpstr>Two kinds of packet switching </vt:lpstr>
      <vt:lpstr>Packet switching: What happens in the network?</vt:lpstr>
      <vt:lpstr>An analogy of datagram packet switching</vt:lpstr>
      <vt:lpstr>Datagram packet switching</vt:lpstr>
      <vt:lpstr>Datagram packet switching</vt:lpstr>
      <vt:lpstr>Datagram packet switching</vt:lpstr>
      <vt:lpstr>Virtual-circuit packet switching</vt:lpstr>
      <vt:lpstr>Virtual-circuit packet switching</vt:lpstr>
      <vt:lpstr>Summary of packet switching</vt:lpstr>
      <vt:lpstr>A quiz</vt:lpstr>
      <vt:lpstr>Compare circuit switching  and packet switching</vt:lpstr>
      <vt:lpstr>Usage of circuit switching and packet switching in the real world</vt:lpstr>
      <vt:lpstr>Additional materials</vt:lpstr>
      <vt:lpstr>Main points of this class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02. Data Link Layer</dc:title>
  <dc:subject>CPE302@NTU</dc:subject>
  <dc:creator>Wen Yg</dc:creator>
  <cp:lastModifiedBy>Jun Zhao</cp:lastModifiedBy>
  <cp:revision>5</cp:revision>
  <cp:lastPrinted>1601-01-01T00:00:00Z</cp:lastPrinted>
  <dcterms:created xsi:type="dcterms:W3CDTF">1601-01-01T00:00:00Z</dcterms:created>
  <dcterms:modified xsi:type="dcterms:W3CDTF">2023-02-16T17:16:28Z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